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7556500" cy="10693400"/>
  <p:notesSz cx="7556500" cy="106934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6" autoAdjust="0"/>
  </p:normalViewPr>
  <p:slideViewPr>
    <p:cSldViewPr>
      <p:cViewPr>
        <p:scale>
          <a:sx n="100" d="100"/>
          <a:sy n="100" d="100"/>
        </p:scale>
        <p:origin x="-10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0891" y="9888832"/>
            <a:ext cx="216534" cy="19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808" y="723391"/>
            <a:ext cx="1999488" cy="197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0327" y="2725927"/>
            <a:ext cx="3925824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0327" y="6612128"/>
            <a:ext cx="1996439" cy="197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1151" y="6612128"/>
            <a:ext cx="1996439" cy="197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500632"/>
            <a:ext cx="7101840" cy="8473440"/>
          </a:xfrm>
          <a:custGeom>
            <a:avLst/>
            <a:gdLst/>
            <a:ahLst/>
            <a:cxnLst/>
            <a:rect l="l" t="t" r="r" b="b"/>
            <a:pathLst>
              <a:path w="7101840" h="8473440">
                <a:moveTo>
                  <a:pt x="0" y="8473440"/>
                </a:moveTo>
                <a:lnTo>
                  <a:pt x="7101840" y="8473440"/>
                </a:lnTo>
                <a:lnTo>
                  <a:pt x="7101840" y="0"/>
                </a:lnTo>
                <a:lnTo>
                  <a:pt x="0" y="0"/>
                </a:lnTo>
                <a:lnTo>
                  <a:pt x="0" y="847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35711"/>
            <a:ext cx="7101840" cy="21590"/>
          </a:xfrm>
          <a:custGeom>
            <a:avLst/>
            <a:gdLst/>
            <a:ahLst/>
            <a:cxnLst/>
            <a:rect l="l" t="t" r="r" b="b"/>
            <a:pathLst>
              <a:path w="7101840" h="21589">
                <a:moveTo>
                  <a:pt x="0" y="21336"/>
                </a:moveTo>
                <a:lnTo>
                  <a:pt x="7101840" y="21336"/>
                </a:lnTo>
                <a:lnTo>
                  <a:pt x="7101840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0460990"/>
            <a:ext cx="7101840" cy="0"/>
          </a:xfrm>
          <a:custGeom>
            <a:avLst/>
            <a:gdLst/>
            <a:ahLst/>
            <a:cxnLst/>
            <a:rect l="l" t="t" r="r" b="b"/>
            <a:pathLst>
              <a:path w="7101840">
                <a:moveTo>
                  <a:pt x="0" y="0"/>
                </a:moveTo>
                <a:lnTo>
                  <a:pt x="7101840" y="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235711"/>
            <a:ext cx="7101840" cy="0"/>
          </a:xfrm>
          <a:custGeom>
            <a:avLst/>
            <a:gdLst/>
            <a:ahLst/>
            <a:cxnLst/>
            <a:rect l="l" t="t" r="r" b="b"/>
            <a:pathLst>
              <a:path w="7101840">
                <a:moveTo>
                  <a:pt x="710184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1497583"/>
            <a:ext cx="5343525" cy="3175"/>
          </a:xfrm>
          <a:custGeom>
            <a:avLst/>
            <a:gdLst/>
            <a:ahLst/>
            <a:cxnLst/>
            <a:rect l="l" t="t" r="r" b="b"/>
            <a:pathLst>
              <a:path w="5343525" h="3175">
                <a:moveTo>
                  <a:pt x="0" y="3048"/>
                </a:moveTo>
                <a:lnTo>
                  <a:pt x="5343144" y="3048"/>
                </a:lnTo>
                <a:lnTo>
                  <a:pt x="5343144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9646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476247"/>
            <a:ext cx="7101840" cy="21590"/>
          </a:xfrm>
          <a:custGeom>
            <a:avLst/>
            <a:gdLst/>
            <a:ahLst/>
            <a:cxnLst/>
            <a:rect l="l" t="t" r="r" b="b"/>
            <a:pathLst>
              <a:path w="7101840" h="21590">
                <a:moveTo>
                  <a:pt x="0" y="21335"/>
                </a:moveTo>
                <a:lnTo>
                  <a:pt x="7101840" y="21335"/>
                </a:lnTo>
                <a:lnTo>
                  <a:pt x="7101840" y="0"/>
                </a:lnTo>
                <a:lnTo>
                  <a:pt x="0" y="0"/>
                </a:lnTo>
                <a:lnTo>
                  <a:pt x="0" y="21335"/>
                </a:lnTo>
                <a:close/>
              </a:path>
            </a:pathLst>
          </a:custGeom>
          <a:solidFill>
            <a:srgbClr val="9646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257047"/>
            <a:ext cx="7101840" cy="1219200"/>
          </a:xfrm>
          <a:custGeom>
            <a:avLst/>
            <a:gdLst/>
            <a:ahLst/>
            <a:cxnLst/>
            <a:rect l="l" t="t" r="r" b="b"/>
            <a:pathLst>
              <a:path w="7101840" h="1219200">
                <a:moveTo>
                  <a:pt x="7101840" y="0"/>
                </a:moveTo>
                <a:lnTo>
                  <a:pt x="0" y="0"/>
                </a:lnTo>
                <a:lnTo>
                  <a:pt x="0" y="1219200"/>
                </a:lnTo>
                <a:lnTo>
                  <a:pt x="7101840" y="1219200"/>
                </a:lnTo>
                <a:lnTo>
                  <a:pt x="7101840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" y="1470152"/>
            <a:ext cx="7101840" cy="12700"/>
          </a:xfrm>
          <a:custGeom>
            <a:avLst/>
            <a:gdLst/>
            <a:ahLst/>
            <a:cxnLst/>
            <a:rect l="l" t="t" r="r" b="b"/>
            <a:pathLst>
              <a:path w="7101840" h="12700">
                <a:moveTo>
                  <a:pt x="0" y="12192"/>
                </a:moveTo>
                <a:lnTo>
                  <a:pt x="7101840" y="12192"/>
                </a:lnTo>
                <a:lnTo>
                  <a:pt x="71018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" y="250952"/>
            <a:ext cx="7101840" cy="12700"/>
          </a:xfrm>
          <a:custGeom>
            <a:avLst/>
            <a:gdLst/>
            <a:ahLst/>
            <a:cxnLst/>
            <a:rect l="l" t="t" r="r" b="b"/>
            <a:pathLst>
              <a:path w="7101840" h="12700">
                <a:moveTo>
                  <a:pt x="0" y="12192"/>
                </a:moveTo>
                <a:lnTo>
                  <a:pt x="7101840" y="12192"/>
                </a:lnTo>
                <a:lnTo>
                  <a:pt x="71018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94051" y="418083"/>
            <a:ext cx="3260599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lang="ru-RU" sz="950" dirty="0" smtClean="0">
                <a:latin typeface="Times New Roman"/>
                <a:cs typeface="Times New Roman"/>
              </a:rPr>
              <a:t>КРАЕВОЕ  ГОСУДАРСТВЕННОЕ БЮДЖЕТНОЕ УЧРЕЖДЕНИЕ СОЦИАЛЬНОГО ОБСЛУЖИВАНИЯ  «КОМПЛЕКСНЫЙ  ЦЕНТР  СОЦИАЛЬНОГО</a:t>
            </a:r>
            <a:r>
              <a:rPr lang="en-US" sz="950" dirty="0" smtClean="0">
                <a:latin typeface="Times New Roman"/>
                <a:cs typeface="Times New Roman"/>
              </a:rPr>
              <a:t> </a:t>
            </a:r>
            <a:r>
              <a:rPr lang="ru-RU" sz="950" dirty="0" smtClean="0">
                <a:latin typeface="Times New Roman"/>
                <a:cs typeface="Times New Roman"/>
              </a:rPr>
              <a:t>ОБСЛУЖИВАНИЯ НАСЕЛЕНИЯ </a:t>
            </a:r>
          </a:p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lang="ru-RU" sz="950" dirty="0" smtClean="0">
                <a:latin typeface="Times New Roman"/>
                <a:cs typeface="Times New Roman"/>
              </a:rPr>
              <a:t>«ПИРОВСКИЙ»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600" y="7227823"/>
            <a:ext cx="1767839" cy="24765"/>
          </a:xfrm>
          <a:custGeom>
            <a:avLst/>
            <a:gdLst/>
            <a:ahLst/>
            <a:cxnLst/>
            <a:rect l="l" t="t" r="r" b="b"/>
            <a:pathLst>
              <a:path w="1767839" h="24765">
                <a:moveTo>
                  <a:pt x="0" y="24384"/>
                </a:moveTo>
                <a:lnTo>
                  <a:pt x="1767839" y="24384"/>
                </a:lnTo>
                <a:lnTo>
                  <a:pt x="1767839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3E305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" y="6496303"/>
            <a:ext cx="1752600" cy="731520"/>
          </a:xfrm>
          <a:custGeom>
            <a:avLst/>
            <a:gdLst/>
            <a:ahLst/>
            <a:cxnLst/>
            <a:rect l="l" t="t" r="r" b="b"/>
            <a:pathLst>
              <a:path w="1752600" h="731520">
                <a:moveTo>
                  <a:pt x="1752600" y="0"/>
                </a:moveTo>
                <a:lnTo>
                  <a:pt x="0" y="0"/>
                </a:lnTo>
                <a:lnTo>
                  <a:pt x="0" y="731520"/>
                </a:lnTo>
                <a:lnTo>
                  <a:pt x="1752600" y="731520"/>
                </a:lnTo>
                <a:lnTo>
                  <a:pt x="1752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6496303"/>
            <a:ext cx="1752600" cy="731520"/>
          </a:xfrm>
          <a:custGeom>
            <a:avLst/>
            <a:gdLst/>
            <a:ahLst/>
            <a:cxnLst/>
            <a:rect l="l" t="t" r="r" b="b"/>
            <a:pathLst>
              <a:path w="1752600" h="731520">
                <a:moveTo>
                  <a:pt x="0" y="731520"/>
                </a:moveTo>
                <a:lnTo>
                  <a:pt x="1752600" y="731520"/>
                </a:lnTo>
                <a:lnTo>
                  <a:pt x="1752600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4727" y="7227823"/>
            <a:ext cx="1765300" cy="24765"/>
          </a:xfrm>
          <a:custGeom>
            <a:avLst/>
            <a:gdLst/>
            <a:ahLst/>
            <a:cxnLst/>
            <a:rect l="l" t="t" r="r" b="b"/>
            <a:pathLst>
              <a:path w="1765300" h="24765">
                <a:moveTo>
                  <a:pt x="0" y="24384"/>
                </a:moveTo>
                <a:lnTo>
                  <a:pt x="1764792" y="24384"/>
                </a:lnTo>
                <a:lnTo>
                  <a:pt x="176479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1F576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2535" y="6496303"/>
            <a:ext cx="1765300" cy="731520"/>
          </a:xfrm>
          <a:custGeom>
            <a:avLst/>
            <a:gdLst/>
            <a:ahLst/>
            <a:cxnLst/>
            <a:rect l="l" t="t" r="r" b="b"/>
            <a:pathLst>
              <a:path w="1765300" h="731520">
                <a:moveTo>
                  <a:pt x="1764791" y="0"/>
                </a:moveTo>
                <a:lnTo>
                  <a:pt x="0" y="0"/>
                </a:lnTo>
                <a:lnTo>
                  <a:pt x="0" y="731520"/>
                </a:lnTo>
                <a:lnTo>
                  <a:pt x="1764791" y="731520"/>
                </a:lnTo>
                <a:lnTo>
                  <a:pt x="176479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2535" y="6496303"/>
            <a:ext cx="1765300" cy="731520"/>
          </a:xfrm>
          <a:custGeom>
            <a:avLst/>
            <a:gdLst/>
            <a:ahLst/>
            <a:cxnLst/>
            <a:rect l="l" t="t" r="r" b="b"/>
            <a:pathLst>
              <a:path w="1765300" h="731520">
                <a:moveTo>
                  <a:pt x="0" y="0"/>
                </a:moveTo>
                <a:lnTo>
                  <a:pt x="0" y="731520"/>
                </a:lnTo>
                <a:lnTo>
                  <a:pt x="1764791" y="731520"/>
                </a:lnTo>
                <a:lnTo>
                  <a:pt x="1764791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91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00855" y="7227823"/>
            <a:ext cx="1765300" cy="24765"/>
          </a:xfrm>
          <a:custGeom>
            <a:avLst/>
            <a:gdLst/>
            <a:ahLst/>
            <a:cxnLst/>
            <a:rect l="l" t="t" r="r" b="b"/>
            <a:pathLst>
              <a:path w="1765300" h="24765">
                <a:moveTo>
                  <a:pt x="0" y="24384"/>
                </a:moveTo>
                <a:lnTo>
                  <a:pt x="1764792" y="24384"/>
                </a:lnTo>
                <a:lnTo>
                  <a:pt x="176479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9646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8664" y="6496303"/>
            <a:ext cx="1765300" cy="731520"/>
          </a:xfrm>
          <a:custGeom>
            <a:avLst/>
            <a:gdLst/>
            <a:ahLst/>
            <a:cxnLst/>
            <a:rect l="l" t="t" r="r" b="b"/>
            <a:pathLst>
              <a:path w="1765300" h="731520">
                <a:moveTo>
                  <a:pt x="1764791" y="0"/>
                </a:moveTo>
                <a:lnTo>
                  <a:pt x="0" y="0"/>
                </a:lnTo>
                <a:lnTo>
                  <a:pt x="0" y="731520"/>
                </a:lnTo>
                <a:lnTo>
                  <a:pt x="1764791" y="731520"/>
                </a:lnTo>
                <a:lnTo>
                  <a:pt x="176479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8664" y="6496303"/>
            <a:ext cx="1765300" cy="731520"/>
          </a:xfrm>
          <a:custGeom>
            <a:avLst/>
            <a:gdLst/>
            <a:ahLst/>
            <a:cxnLst/>
            <a:rect l="l" t="t" r="r" b="b"/>
            <a:pathLst>
              <a:path w="1765300" h="731520">
                <a:moveTo>
                  <a:pt x="0" y="0"/>
                </a:moveTo>
                <a:lnTo>
                  <a:pt x="0" y="731520"/>
                </a:lnTo>
                <a:lnTo>
                  <a:pt x="1764791" y="731520"/>
                </a:lnTo>
                <a:lnTo>
                  <a:pt x="1764791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1744" y="6496303"/>
            <a:ext cx="1758950" cy="731520"/>
          </a:xfrm>
          <a:custGeom>
            <a:avLst/>
            <a:gdLst/>
            <a:ahLst/>
            <a:cxnLst/>
            <a:rect l="l" t="t" r="r" b="b"/>
            <a:pathLst>
              <a:path w="1758950" h="731520">
                <a:moveTo>
                  <a:pt x="1758696" y="0"/>
                </a:moveTo>
                <a:lnTo>
                  <a:pt x="0" y="0"/>
                </a:lnTo>
                <a:lnTo>
                  <a:pt x="0" y="731520"/>
                </a:lnTo>
                <a:lnTo>
                  <a:pt x="1758696" y="731520"/>
                </a:lnTo>
                <a:lnTo>
                  <a:pt x="1758696" y="0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" y="6478015"/>
            <a:ext cx="5337175" cy="24765"/>
          </a:xfrm>
          <a:custGeom>
            <a:avLst/>
            <a:gdLst/>
            <a:ahLst/>
            <a:cxnLst/>
            <a:rect l="l" t="t" r="r" b="b"/>
            <a:pathLst>
              <a:path w="5337175" h="24765">
                <a:moveTo>
                  <a:pt x="0" y="24384"/>
                </a:moveTo>
                <a:lnTo>
                  <a:pt x="5337048" y="24384"/>
                </a:lnTo>
                <a:lnTo>
                  <a:pt x="5337048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1F576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600" y="1497583"/>
            <a:ext cx="5325110" cy="4980940"/>
          </a:xfrm>
          <a:custGeom>
            <a:avLst/>
            <a:gdLst/>
            <a:ahLst/>
            <a:cxnLst/>
            <a:rect l="l" t="t" r="r" b="b"/>
            <a:pathLst>
              <a:path w="5325110" h="4980940">
                <a:moveTo>
                  <a:pt x="5324856" y="0"/>
                </a:moveTo>
                <a:lnTo>
                  <a:pt x="0" y="0"/>
                </a:lnTo>
                <a:lnTo>
                  <a:pt x="0" y="4980432"/>
                </a:lnTo>
                <a:lnTo>
                  <a:pt x="5324856" y="4980432"/>
                </a:lnTo>
                <a:lnTo>
                  <a:pt x="5324856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600" y="1497583"/>
            <a:ext cx="5325110" cy="4980940"/>
          </a:xfrm>
          <a:custGeom>
            <a:avLst/>
            <a:gdLst/>
            <a:ahLst/>
            <a:cxnLst/>
            <a:rect l="l" t="t" r="r" b="b"/>
            <a:pathLst>
              <a:path w="5325110" h="4980940">
                <a:moveTo>
                  <a:pt x="0" y="4980432"/>
                </a:moveTo>
                <a:lnTo>
                  <a:pt x="5324856" y="4980432"/>
                </a:lnTo>
                <a:lnTo>
                  <a:pt x="5324856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91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5940" y="1660449"/>
            <a:ext cx="4698365" cy="13385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110500"/>
              </a:lnSpc>
              <a:spcBef>
                <a:spcPts val="110"/>
              </a:spcBef>
            </a:pPr>
            <a:r>
              <a:rPr sz="2000" b="1" spc="-5">
                <a:solidFill>
                  <a:srgbClr val="FF0000"/>
                </a:solidFill>
                <a:latin typeface="Times New Roman"/>
                <a:cs typeface="Times New Roman"/>
              </a:rPr>
              <a:t>Социально-психологическая </a:t>
            </a: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работа</a:t>
            </a:r>
            <a:r>
              <a:rPr sz="2000" b="1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людей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пожилого возраста и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инвалидов</a:t>
            </a:r>
            <a:endParaRPr sz="20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19"/>
              </a:spcBef>
            </a:pP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Тема : </a:t>
            </a:r>
            <a:r>
              <a:rPr sz="20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Мир позитива </a:t>
            </a:r>
            <a:r>
              <a:rPr lang="ru-RU" sz="20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, яркими </a:t>
            </a: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цветами</a:t>
            </a:r>
            <a:r>
              <a:rPr sz="20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sz="2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5500" y="5493003"/>
            <a:ext cx="4501515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1400" spc="-10" dirty="0" smtClean="0">
              <a:solidFill>
                <a:srgbClr val="006FB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1400" spc="-10" dirty="0" smtClean="0">
              <a:solidFill>
                <a:srgbClr val="006FB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smtClean="0">
                <a:solidFill>
                  <a:srgbClr val="006FBF"/>
                </a:solidFill>
                <a:latin typeface="Times New Roman"/>
                <a:cs typeface="Times New Roman"/>
              </a:rPr>
              <a:t>Автор </a:t>
            </a:r>
            <a:r>
              <a:rPr lang="ru-RU" sz="1400" spc="-10" dirty="0" smtClean="0">
                <a:solidFill>
                  <a:srgbClr val="006FBF"/>
                </a:solidFill>
                <a:latin typeface="Times New Roman"/>
                <a:cs typeface="Times New Roman"/>
              </a:rPr>
              <a:t>работы</a:t>
            </a:r>
            <a:r>
              <a:rPr sz="1400" smtClean="0">
                <a:solidFill>
                  <a:srgbClr val="006FBF"/>
                </a:solidFill>
                <a:latin typeface="Times New Roman"/>
                <a:cs typeface="Times New Roman"/>
              </a:rPr>
              <a:t>: </a:t>
            </a:r>
            <a:r>
              <a:rPr sz="1400" spc="-5" smtClean="0">
                <a:solidFill>
                  <a:srgbClr val="006FBF"/>
                </a:solidFill>
                <a:latin typeface="Times New Roman"/>
                <a:cs typeface="Times New Roman"/>
              </a:rPr>
              <a:t>психолог</a:t>
            </a:r>
            <a:r>
              <a:rPr lang="ru-RU" sz="1400" spc="-5" dirty="0" smtClean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sz="1400" spc="-5" smtClean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006FBF"/>
                </a:solidFill>
                <a:latin typeface="Times New Roman"/>
                <a:cs typeface="Times New Roman"/>
              </a:rPr>
              <a:t>КГБУ СО  «КЦСОН «ПИРОВСКИЙ»</a:t>
            </a:r>
            <a:r>
              <a:rPr sz="1400" spc="-10" smtClean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006FBF"/>
                </a:solidFill>
                <a:latin typeface="Times New Roman"/>
                <a:cs typeface="Times New Roman"/>
              </a:rPr>
              <a:t> СЕМЯКИНА В.А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57072" y="3202939"/>
            <a:ext cx="3865245" cy="0"/>
          </a:xfrm>
          <a:custGeom>
            <a:avLst/>
            <a:gdLst/>
            <a:ahLst/>
            <a:cxnLst/>
            <a:rect l="l" t="t" r="r" b="b"/>
            <a:pathLst>
              <a:path w="3865245">
                <a:moveTo>
                  <a:pt x="0" y="0"/>
                </a:moveTo>
                <a:lnTo>
                  <a:pt x="3864864" y="0"/>
                </a:lnTo>
              </a:path>
            </a:pathLst>
          </a:custGeom>
          <a:ln w="3175">
            <a:solidFill>
              <a:srgbClr val="CAF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7447" y="3205988"/>
            <a:ext cx="3944620" cy="0"/>
          </a:xfrm>
          <a:custGeom>
            <a:avLst/>
            <a:gdLst/>
            <a:ahLst/>
            <a:cxnLst/>
            <a:rect l="l" t="t" r="r" b="b"/>
            <a:pathLst>
              <a:path w="3944620">
                <a:moveTo>
                  <a:pt x="0" y="0"/>
                </a:moveTo>
                <a:lnTo>
                  <a:pt x="3944112" y="0"/>
                </a:lnTo>
              </a:path>
            </a:pathLst>
          </a:custGeom>
          <a:ln w="3175">
            <a:solidFill>
              <a:srgbClr val="CAF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7447" y="3209035"/>
            <a:ext cx="3944620" cy="0"/>
          </a:xfrm>
          <a:custGeom>
            <a:avLst/>
            <a:gdLst/>
            <a:ahLst/>
            <a:cxnLst/>
            <a:rect l="l" t="t" r="r" b="b"/>
            <a:pathLst>
              <a:path w="3944620">
                <a:moveTo>
                  <a:pt x="0" y="0"/>
                </a:moveTo>
                <a:lnTo>
                  <a:pt x="3944112" y="0"/>
                </a:lnTo>
              </a:path>
            </a:pathLst>
          </a:custGeom>
          <a:ln w="3175">
            <a:solidFill>
              <a:srgbClr val="CAF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050" y="2984500"/>
            <a:ext cx="5334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7447" y="5394452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60">
                <a:moveTo>
                  <a:pt x="0" y="0"/>
                </a:moveTo>
                <a:lnTo>
                  <a:pt x="3947160" y="0"/>
                </a:lnTo>
              </a:path>
            </a:pathLst>
          </a:custGeom>
          <a:ln w="3175">
            <a:solidFill>
              <a:srgbClr val="CAF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7447" y="5397500"/>
            <a:ext cx="3944620" cy="0"/>
          </a:xfrm>
          <a:custGeom>
            <a:avLst/>
            <a:gdLst/>
            <a:ahLst/>
            <a:cxnLst/>
            <a:rect l="l" t="t" r="r" b="b"/>
            <a:pathLst>
              <a:path w="3944620">
                <a:moveTo>
                  <a:pt x="0" y="0"/>
                </a:moveTo>
                <a:lnTo>
                  <a:pt x="3944112" y="0"/>
                </a:lnTo>
              </a:path>
            </a:pathLst>
          </a:custGeom>
          <a:ln w="3175">
            <a:solidFill>
              <a:srgbClr val="CAF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7072" y="5400547"/>
            <a:ext cx="3865245" cy="0"/>
          </a:xfrm>
          <a:custGeom>
            <a:avLst/>
            <a:gdLst/>
            <a:ahLst/>
            <a:cxnLst/>
            <a:rect l="l" t="t" r="r" b="b"/>
            <a:pathLst>
              <a:path w="3865245">
                <a:moveTo>
                  <a:pt x="0" y="0"/>
                </a:moveTo>
                <a:lnTo>
                  <a:pt x="3864864" y="0"/>
                </a:lnTo>
              </a:path>
            </a:pathLst>
          </a:custGeom>
          <a:ln w="3175">
            <a:solidFill>
              <a:srgbClr val="CAF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5647" y="6502400"/>
            <a:ext cx="1765300" cy="17780"/>
          </a:xfrm>
          <a:custGeom>
            <a:avLst/>
            <a:gdLst/>
            <a:ahLst/>
            <a:cxnLst/>
            <a:rect l="l" t="t" r="r" b="b"/>
            <a:pathLst>
              <a:path w="1765300" h="17779">
                <a:moveTo>
                  <a:pt x="0" y="17779"/>
                </a:moveTo>
                <a:lnTo>
                  <a:pt x="1764792" y="17779"/>
                </a:lnTo>
                <a:lnTo>
                  <a:pt x="1764792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4E602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5647" y="1521460"/>
            <a:ext cx="18415" cy="4956810"/>
          </a:xfrm>
          <a:custGeom>
            <a:avLst/>
            <a:gdLst/>
            <a:ahLst/>
            <a:cxnLst/>
            <a:rect l="l" t="t" r="r" b="b"/>
            <a:pathLst>
              <a:path w="18414" h="4956810">
                <a:moveTo>
                  <a:pt x="0" y="4956556"/>
                </a:moveTo>
                <a:lnTo>
                  <a:pt x="18287" y="4956556"/>
                </a:lnTo>
                <a:lnTo>
                  <a:pt x="18287" y="0"/>
                </a:lnTo>
                <a:lnTo>
                  <a:pt x="0" y="0"/>
                </a:lnTo>
                <a:lnTo>
                  <a:pt x="0" y="4956556"/>
                </a:lnTo>
                <a:close/>
              </a:path>
            </a:pathLst>
          </a:custGeom>
          <a:solidFill>
            <a:srgbClr val="4E602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5647" y="647801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0" y="24384"/>
                </a:moveTo>
                <a:lnTo>
                  <a:pt x="18287" y="24384"/>
                </a:lnTo>
                <a:lnTo>
                  <a:pt x="18287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4E602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3935" y="6484620"/>
            <a:ext cx="1746885" cy="17780"/>
          </a:xfrm>
          <a:custGeom>
            <a:avLst/>
            <a:gdLst/>
            <a:ahLst/>
            <a:cxnLst/>
            <a:rect l="l" t="t" r="r" b="b"/>
            <a:pathLst>
              <a:path w="1746884" h="17779">
                <a:moveTo>
                  <a:pt x="0" y="17780"/>
                </a:moveTo>
                <a:lnTo>
                  <a:pt x="1746504" y="17780"/>
                </a:lnTo>
                <a:lnTo>
                  <a:pt x="1746504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4E602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07050" y="1536700"/>
            <a:ext cx="1758950" cy="4980940"/>
          </a:xfrm>
          <a:custGeom>
            <a:avLst/>
            <a:gdLst/>
            <a:ahLst/>
            <a:cxnLst/>
            <a:rect l="l" t="t" r="r" b="b"/>
            <a:pathLst>
              <a:path w="1758950" h="4980940">
                <a:moveTo>
                  <a:pt x="1758696" y="0"/>
                </a:moveTo>
                <a:lnTo>
                  <a:pt x="0" y="0"/>
                </a:lnTo>
                <a:lnTo>
                  <a:pt x="0" y="4980432"/>
                </a:lnTo>
                <a:lnTo>
                  <a:pt x="1758696" y="4980432"/>
                </a:lnTo>
                <a:lnTo>
                  <a:pt x="17586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71744" y="1497583"/>
            <a:ext cx="1758950" cy="4980940"/>
          </a:xfrm>
          <a:custGeom>
            <a:avLst/>
            <a:gdLst/>
            <a:ahLst/>
            <a:cxnLst/>
            <a:rect l="l" t="t" r="r" b="b"/>
            <a:pathLst>
              <a:path w="1758950" h="4980940">
                <a:moveTo>
                  <a:pt x="0" y="0"/>
                </a:moveTo>
                <a:lnTo>
                  <a:pt x="0" y="4980432"/>
                </a:lnTo>
                <a:lnTo>
                  <a:pt x="1758695" y="4980432"/>
                </a:lnTo>
              </a:path>
            </a:pathLst>
          </a:custGeom>
          <a:ln w="3657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71744" y="1479296"/>
            <a:ext cx="1758950" cy="36830"/>
          </a:xfrm>
          <a:custGeom>
            <a:avLst/>
            <a:gdLst/>
            <a:ahLst/>
            <a:cxnLst/>
            <a:rect l="l" t="t" r="r" b="b"/>
            <a:pathLst>
              <a:path w="1758950" h="36830">
                <a:moveTo>
                  <a:pt x="0" y="36576"/>
                </a:moveTo>
                <a:lnTo>
                  <a:pt x="1758695" y="36576"/>
                </a:lnTo>
                <a:lnTo>
                  <a:pt x="1758695" y="0"/>
                </a:lnTo>
                <a:lnTo>
                  <a:pt x="0" y="0"/>
                </a:lnTo>
                <a:lnTo>
                  <a:pt x="0" y="3657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600" y="7246111"/>
            <a:ext cx="5337048" cy="2706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600" y="7246111"/>
            <a:ext cx="5325110" cy="2682240"/>
          </a:xfrm>
          <a:custGeom>
            <a:avLst/>
            <a:gdLst/>
            <a:ahLst/>
            <a:cxnLst/>
            <a:rect l="l" t="t" r="r" b="b"/>
            <a:pathLst>
              <a:path w="5325110" h="2682240">
                <a:moveTo>
                  <a:pt x="0" y="2682240"/>
                </a:moveTo>
                <a:lnTo>
                  <a:pt x="5324856" y="2682240"/>
                </a:lnTo>
                <a:lnTo>
                  <a:pt x="5324856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86984" y="9928352"/>
            <a:ext cx="1743710" cy="24765"/>
          </a:xfrm>
          <a:custGeom>
            <a:avLst/>
            <a:gdLst/>
            <a:ahLst/>
            <a:cxnLst/>
            <a:rect l="l" t="t" r="r" b="b"/>
            <a:pathLst>
              <a:path w="1743709" h="24765">
                <a:moveTo>
                  <a:pt x="0" y="24384"/>
                </a:moveTo>
                <a:lnTo>
                  <a:pt x="1743456" y="24384"/>
                </a:lnTo>
                <a:lnTo>
                  <a:pt x="1743456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3E3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71744" y="7246111"/>
            <a:ext cx="1758950" cy="2682240"/>
          </a:xfrm>
          <a:custGeom>
            <a:avLst/>
            <a:gdLst/>
            <a:ahLst/>
            <a:cxnLst/>
            <a:rect l="l" t="t" r="r" b="b"/>
            <a:pathLst>
              <a:path w="1758950" h="2682240">
                <a:moveTo>
                  <a:pt x="1758696" y="0"/>
                </a:moveTo>
                <a:lnTo>
                  <a:pt x="0" y="0"/>
                </a:lnTo>
                <a:lnTo>
                  <a:pt x="0" y="2682240"/>
                </a:lnTo>
                <a:lnTo>
                  <a:pt x="1758696" y="2682240"/>
                </a:lnTo>
                <a:lnTo>
                  <a:pt x="17586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1744" y="7246111"/>
            <a:ext cx="1758950" cy="2682240"/>
          </a:xfrm>
          <a:custGeom>
            <a:avLst/>
            <a:gdLst/>
            <a:ahLst/>
            <a:cxnLst/>
            <a:rect l="l" t="t" r="r" b="b"/>
            <a:pathLst>
              <a:path w="1758950" h="2682240">
                <a:moveTo>
                  <a:pt x="0" y="0"/>
                </a:moveTo>
                <a:lnTo>
                  <a:pt x="0" y="2682240"/>
                </a:lnTo>
                <a:lnTo>
                  <a:pt x="1758696" y="2682240"/>
                </a:lnTo>
              </a:path>
            </a:pathLst>
          </a:custGeom>
          <a:ln w="12192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1744" y="7240016"/>
            <a:ext cx="1758950" cy="12700"/>
          </a:xfrm>
          <a:custGeom>
            <a:avLst/>
            <a:gdLst/>
            <a:ahLst/>
            <a:cxnLst/>
            <a:rect l="l" t="t" r="r" b="b"/>
            <a:pathLst>
              <a:path w="1758950" h="12700">
                <a:moveTo>
                  <a:pt x="0" y="12192"/>
                </a:moveTo>
                <a:lnTo>
                  <a:pt x="1758696" y="12192"/>
                </a:lnTo>
                <a:lnTo>
                  <a:pt x="175869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600" y="9946640"/>
            <a:ext cx="7101840" cy="512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8600" y="10434319"/>
            <a:ext cx="7101840" cy="0"/>
          </a:xfrm>
          <a:custGeom>
            <a:avLst/>
            <a:gdLst/>
            <a:ahLst/>
            <a:cxnLst/>
            <a:rect l="l" t="t" r="r" b="b"/>
            <a:pathLst>
              <a:path w="7101840">
                <a:moveTo>
                  <a:pt x="0" y="0"/>
                </a:moveTo>
                <a:lnTo>
                  <a:pt x="7101840" y="0"/>
                </a:lnTo>
              </a:path>
            </a:pathLst>
          </a:custGeom>
          <a:ln w="12192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8600" y="9946640"/>
            <a:ext cx="7101840" cy="0"/>
          </a:xfrm>
          <a:custGeom>
            <a:avLst/>
            <a:gdLst/>
            <a:ahLst/>
            <a:cxnLst/>
            <a:rect l="l" t="t" r="r" b="b"/>
            <a:pathLst>
              <a:path w="7101840">
                <a:moveTo>
                  <a:pt x="710184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858516" y="10068052"/>
            <a:ext cx="183007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с.Пировское   2020г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710691"/>
            <a:ext cx="5715635" cy="5384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9370" algn="just">
              <a:lnSpc>
                <a:spcPct val="102699"/>
              </a:lnSpc>
              <a:spcBef>
                <a:spcPts val="65"/>
              </a:spcBef>
            </a:pPr>
            <a:r>
              <a:rPr sz="1100" dirty="0">
                <a:latin typeface="Century Gothic"/>
                <a:cs typeface="Century Gothic"/>
              </a:rPr>
              <a:t>- лечит </a:t>
            </a:r>
            <a:r>
              <a:rPr sz="1100" spc="-5" dirty="0">
                <a:latin typeface="Century Gothic"/>
                <a:cs typeface="Century Gothic"/>
              </a:rPr>
              <a:t>заболевания сердца, снимает головную </a:t>
            </a:r>
            <a:r>
              <a:rPr sz="1100" dirty="0">
                <a:latin typeface="Century Gothic"/>
                <a:cs typeface="Century Gothic"/>
              </a:rPr>
              <a:t>боль, </a:t>
            </a:r>
            <a:r>
              <a:rPr sz="1100" spc="-5" dirty="0">
                <a:latin typeface="Century Gothic"/>
                <a:cs typeface="Century Gothic"/>
              </a:rPr>
              <a:t>стабилизирует кровяное  давление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успокаивает нервы. Психологи рекомендуют зеленый </a:t>
            </a:r>
            <a:r>
              <a:rPr sz="1100" dirty="0">
                <a:latin typeface="Century Gothic"/>
                <a:cs typeface="Century Gothic"/>
              </a:rPr>
              <a:t>при </a:t>
            </a:r>
            <a:r>
              <a:rPr sz="1100" spc="-10" dirty="0">
                <a:latin typeface="Century Gothic"/>
                <a:cs typeface="Century Gothic"/>
              </a:rPr>
              <a:t>нервных  </a:t>
            </a:r>
            <a:r>
              <a:rPr sz="1100" dirty="0">
                <a:latin typeface="Century Gothic"/>
                <a:cs typeface="Century Gothic"/>
              </a:rPr>
              <a:t>срывах, </a:t>
            </a:r>
            <a:r>
              <a:rPr sz="1100" spc="-5" dirty="0">
                <a:latin typeface="Century Gothic"/>
                <a:cs typeface="Century Gothic"/>
              </a:rPr>
              <a:t>переутомлении, синдроме хронической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усталости.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2252980"/>
            <a:ext cx="5718810" cy="7092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67640" algn="just">
              <a:lnSpc>
                <a:spcPct val="102400"/>
              </a:lnSpc>
              <a:spcBef>
                <a:spcPts val="70"/>
              </a:spcBef>
            </a:pP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согревает, поэтому его можно использовать тем, </a:t>
            </a:r>
            <a:r>
              <a:rPr sz="1100" dirty="0">
                <a:latin typeface="Century Gothic"/>
                <a:cs typeface="Century Gothic"/>
              </a:rPr>
              <a:t>кто </a:t>
            </a:r>
            <a:r>
              <a:rPr sz="1100" spc="-5" dirty="0">
                <a:latin typeface="Century Gothic"/>
                <a:cs typeface="Century Gothic"/>
              </a:rPr>
              <a:t>подвержен  простудам. </a:t>
            </a:r>
            <a:r>
              <a:rPr sz="1100" spc="-10" dirty="0">
                <a:latin typeface="Century Gothic"/>
                <a:cs typeface="Century Gothic"/>
              </a:rPr>
              <a:t>Он </a:t>
            </a:r>
            <a:r>
              <a:rPr sz="1100" spc="-5" dirty="0">
                <a:latin typeface="Century Gothic"/>
                <a:cs typeface="Century Gothic"/>
              </a:rPr>
              <a:t>положительно влияет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сердце, </a:t>
            </a:r>
            <a:r>
              <a:rPr sz="1100" spc="-5" dirty="0">
                <a:latin typeface="Century Gothic"/>
                <a:cs typeface="Century Gothic"/>
              </a:rPr>
              <a:t>стимулирует иммунитет,  активизирует </a:t>
            </a:r>
            <a:r>
              <a:rPr sz="1100" spc="-10" dirty="0">
                <a:latin typeface="Century Gothic"/>
                <a:cs typeface="Century Gothic"/>
              </a:rPr>
              <a:t>обмен </a:t>
            </a:r>
            <a:r>
              <a:rPr sz="1100" spc="-5" dirty="0">
                <a:latin typeface="Century Gothic"/>
                <a:cs typeface="Century Gothic"/>
              </a:rPr>
              <a:t>веществ. </a:t>
            </a:r>
            <a:r>
              <a:rPr sz="1100" spc="-10" dirty="0">
                <a:latin typeface="Century Gothic"/>
                <a:cs typeface="Century Gothic"/>
              </a:rPr>
              <a:t>При </a:t>
            </a:r>
            <a:r>
              <a:rPr sz="1100" spc="-5" dirty="0">
                <a:latin typeface="Century Gothic"/>
                <a:cs typeface="Century Gothic"/>
              </a:rPr>
              <a:t>повышенном давлении, </a:t>
            </a:r>
            <a:r>
              <a:rPr sz="1100" dirty="0">
                <a:latin typeface="Century Gothic"/>
                <a:cs typeface="Century Gothic"/>
              </a:rPr>
              <a:t>красный </a:t>
            </a:r>
            <a:r>
              <a:rPr sz="1100" spc="-5" dirty="0">
                <a:latin typeface="Century Gothic"/>
                <a:cs typeface="Century Gothic"/>
              </a:rPr>
              <a:t>цвет может  усугубить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состояние.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291" y="4481067"/>
            <a:ext cx="5718810" cy="706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полезен </a:t>
            </a:r>
            <a:r>
              <a:rPr sz="1100" spc="5" dirty="0">
                <a:latin typeface="Century Gothic"/>
                <a:cs typeface="Century Gothic"/>
              </a:rPr>
              <a:t>для </a:t>
            </a:r>
            <a:r>
              <a:rPr sz="1100" spc="-5" dirty="0">
                <a:latin typeface="Century Gothic"/>
                <a:cs typeface="Century Gothic"/>
              </a:rPr>
              <a:t>кожи </a:t>
            </a:r>
            <a:r>
              <a:rPr sz="1100" dirty="0">
                <a:latin typeface="Century Gothic"/>
                <a:cs typeface="Century Gothic"/>
              </a:rPr>
              <a:t>и нервной </a:t>
            </a:r>
            <a:r>
              <a:rPr sz="1100" spc="-5" dirty="0">
                <a:latin typeface="Century Gothic"/>
                <a:cs typeface="Century Gothic"/>
              </a:rPr>
              <a:t>системы, улучшает зрение. </a:t>
            </a:r>
            <a:r>
              <a:rPr sz="1100" dirty="0">
                <a:latin typeface="Century Gothic"/>
                <a:cs typeface="Century Gothic"/>
              </a:rPr>
              <a:t>С помощью </a:t>
            </a:r>
            <a:r>
              <a:rPr sz="1100" spc="-5" dirty="0">
                <a:latin typeface="Century Gothic"/>
                <a:cs typeface="Century Gothic"/>
              </a:rPr>
              <a:t>желтого  </a:t>
            </a:r>
            <a:r>
              <a:rPr sz="1100" spc="5" dirty="0">
                <a:latin typeface="Century Gothic"/>
                <a:cs typeface="Century Gothic"/>
              </a:rPr>
              <a:t>цвета </a:t>
            </a:r>
            <a:r>
              <a:rPr sz="1100" spc="-5" dirty="0">
                <a:latin typeface="Century Gothic"/>
                <a:cs typeface="Century Gothic"/>
              </a:rPr>
              <a:t>можно контролировать вес. Кроме того, </a:t>
            </a:r>
            <a:r>
              <a:rPr sz="1100" dirty="0">
                <a:latin typeface="Century Gothic"/>
                <a:cs typeface="Century Gothic"/>
              </a:rPr>
              <a:t>он </a:t>
            </a:r>
            <a:r>
              <a:rPr sz="1100" spc="-5" dirty="0">
                <a:latin typeface="Century Gothic"/>
                <a:cs typeface="Century Gothic"/>
              </a:rPr>
              <a:t>укрепляет нервную систему,  избавляет от навязчивых мыслей, увеличивает чувство </a:t>
            </a:r>
            <a:r>
              <a:rPr sz="1100" spc="-10" dirty="0">
                <a:latin typeface="Century Gothic"/>
                <a:cs typeface="Century Gothic"/>
              </a:rPr>
              <a:t>оптимизма </a:t>
            </a:r>
            <a:r>
              <a:rPr sz="1100" dirty="0">
                <a:latin typeface="Century Gothic"/>
                <a:cs typeface="Century Gothic"/>
              </a:rPr>
              <a:t>и уверенности  в </a:t>
            </a:r>
            <a:r>
              <a:rPr sz="1100" spc="-5" dirty="0">
                <a:latin typeface="Century Gothic"/>
                <a:cs typeface="Century Gothic"/>
              </a:rPr>
              <a:t>своих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силах.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291" y="6876795"/>
            <a:ext cx="5718175" cy="5384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65"/>
              </a:spcBef>
            </a:pP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полезен </a:t>
            </a:r>
            <a:r>
              <a:rPr sz="1100" dirty="0">
                <a:latin typeface="Century Gothic"/>
                <a:cs typeface="Century Gothic"/>
              </a:rPr>
              <a:t>при любых </a:t>
            </a:r>
            <a:r>
              <a:rPr sz="1100" spc="-5" dirty="0">
                <a:latin typeface="Century Gothic"/>
                <a:cs typeface="Century Gothic"/>
              </a:rPr>
              <a:t>нарушениях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деятельности желудочно-кишечного тракта,  стимулирует щитовидную </a:t>
            </a:r>
            <a:r>
              <a:rPr sz="1100" spc="-10" dirty="0">
                <a:latin typeface="Century Gothic"/>
                <a:cs typeface="Century Gothic"/>
              </a:rPr>
              <a:t>железу. </a:t>
            </a:r>
            <a:r>
              <a:rPr sz="1100" spc="-5" dirty="0">
                <a:latin typeface="Century Gothic"/>
                <a:cs typeface="Century Gothic"/>
              </a:rPr>
              <a:t>Единственный недостаток </a:t>
            </a:r>
            <a:r>
              <a:rPr sz="1100" dirty="0">
                <a:latin typeface="Century Gothic"/>
                <a:cs typeface="Century Gothic"/>
              </a:rPr>
              <a:t>— </a:t>
            </a:r>
            <a:r>
              <a:rPr sz="1100" spc="-5" dirty="0">
                <a:latin typeface="Century Gothic"/>
                <a:cs typeface="Century Gothic"/>
              </a:rPr>
              <a:t>оранжевый  возбуждает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аппетит.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291" y="8711692"/>
            <a:ext cx="5718810" cy="1053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6350" indent="237490" algn="just">
              <a:lnSpc>
                <a:spcPct val="103000"/>
              </a:lnSpc>
              <a:spcBef>
                <a:spcPts val="65"/>
              </a:spcBef>
            </a:pPr>
            <a:r>
              <a:rPr sz="1100" spc="-5" dirty="0">
                <a:latin typeface="Century Gothic"/>
                <a:cs typeface="Century Gothic"/>
              </a:rPr>
              <a:t>Постарайтесь, чтобы </a:t>
            </a:r>
            <a:r>
              <a:rPr sz="1100" dirty="0">
                <a:latin typeface="Century Gothic"/>
                <a:cs typeface="Century Gothic"/>
              </a:rPr>
              <a:t>вас </a:t>
            </a:r>
            <a:r>
              <a:rPr sz="1100" spc="5" dirty="0">
                <a:latin typeface="Century Gothic"/>
                <a:cs typeface="Century Gothic"/>
              </a:rPr>
              <a:t>не </a:t>
            </a:r>
            <a:r>
              <a:rPr sz="1100" spc="-5" dirty="0">
                <a:latin typeface="Century Gothic"/>
                <a:cs typeface="Century Gothic"/>
              </a:rPr>
              <a:t>беспокоили. </a:t>
            </a:r>
            <a:r>
              <a:rPr sz="1100" dirty="0">
                <a:latin typeface="Century Gothic"/>
                <a:cs typeface="Century Gothic"/>
              </a:rPr>
              <a:t>Сядьте или </a:t>
            </a:r>
            <a:r>
              <a:rPr sz="1100" spc="-5" dirty="0">
                <a:latin typeface="Century Gothic"/>
                <a:cs typeface="Century Gothic"/>
              </a:rPr>
              <a:t>лягте. Закройте глаза </a:t>
            </a:r>
            <a:r>
              <a:rPr sz="1100" dirty="0">
                <a:latin typeface="Century Gothic"/>
                <a:cs typeface="Century Gothic"/>
              </a:rPr>
              <a:t>и  </a:t>
            </a:r>
            <a:r>
              <a:rPr sz="1100" spc="-5" dirty="0">
                <a:latin typeface="Century Gothic"/>
                <a:cs typeface="Century Gothic"/>
              </a:rPr>
              <a:t>дайте возможность мыслям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течение нескольких минут свободно перелетать </a:t>
            </a:r>
            <a:r>
              <a:rPr sz="1100" dirty="0">
                <a:latin typeface="Century Gothic"/>
                <a:cs typeface="Century Gothic"/>
              </a:rPr>
              <a:t>с  предмета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предмет. </a:t>
            </a:r>
            <a:r>
              <a:rPr sz="1100" spc="-10" dirty="0">
                <a:latin typeface="Century Gothic"/>
                <a:cs typeface="Century Gothic"/>
              </a:rPr>
              <a:t>Пусть </a:t>
            </a:r>
            <a:r>
              <a:rPr sz="1100" spc="-5" dirty="0">
                <a:latin typeface="Century Gothic"/>
                <a:cs typeface="Century Gothic"/>
              </a:rPr>
              <a:t>ощущение </a:t>
            </a:r>
            <a:r>
              <a:rPr sz="1100" spc="-10" dirty="0">
                <a:latin typeface="Century Gothic"/>
                <a:cs typeface="Century Gothic"/>
              </a:rPr>
              <a:t>мира </a:t>
            </a:r>
            <a:r>
              <a:rPr sz="1100" dirty="0">
                <a:latin typeface="Century Gothic"/>
                <a:cs typeface="Century Gothic"/>
              </a:rPr>
              <a:t>и спокойствия </a:t>
            </a:r>
            <a:r>
              <a:rPr sz="1100" spc="-5" dirty="0">
                <a:latin typeface="Century Gothic"/>
                <a:cs typeface="Century Gothic"/>
              </a:rPr>
              <a:t>наполнит </a:t>
            </a:r>
            <a:r>
              <a:rPr sz="1100" spc="5" dirty="0">
                <a:latin typeface="Century Gothic"/>
                <a:cs typeface="Century Gothic"/>
              </a:rPr>
              <a:t>все  </a:t>
            </a:r>
            <a:r>
              <a:rPr sz="1100" dirty="0">
                <a:latin typeface="Century Gothic"/>
                <a:cs typeface="Century Gothic"/>
              </a:rPr>
              <a:t>ваше </a:t>
            </a:r>
            <a:r>
              <a:rPr sz="1100" spc="-5" dirty="0">
                <a:latin typeface="Century Gothic"/>
                <a:cs typeface="Century Gothic"/>
              </a:rPr>
              <a:t>существо. Дышите спокойно,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расслабьтесь.</a:t>
            </a:r>
            <a:endParaRPr sz="1100">
              <a:latin typeface="Century Gothic"/>
              <a:cs typeface="Century Gothic"/>
            </a:endParaRPr>
          </a:p>
          <a:p>
            <a:pPr marL="12700" marR="5080" indent="243840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Медленно представляйте, как яркие, </a:t>
            </a:r>
            <a:r>
              <a:rPr sz="1100" dirty="0">
                <a:latin typeface="Century Gothic"/>
                <a:cs typeface="Century Gothic"/>
              </a:rPr>
              <a:t>красивые цвета </a:t>
            </a:r>
            <a:r>
              <a:rPr sz="1100" spc="-5" dirty="0">
                <a:latin typeface="Century Gothic"/>
                <a:cs typeface="Century Gothic"/>
              </a:rPr>
              <a:t>кружатся </a:t>
            </a:r>
            <a:r>
              <a:rPr sz="1100" dirty="0">
                <a:latin typeface="Century Gothic"/>
                <a:cs typeface="Century Gothic"/>
              </a:rPr>
              <a:t>вокруг </a:t>
            </a:r>
            <a:r>
              <a:rPr sz="1100" spc="-5" dirty="0">
                <a:latin typeface="Century Gothic"/>
                <a:cs typeface="Century Gothic"/>
              </a:rPr>
              <a:t>вас.  </a:t>
            </a:r>
            <a:r>
              <a:rPr sz="1100" spc="-10" dirty="0">
                <a:latin typeface="Century Gothic"/>
                <a:cs typeface="Century Gothic"/>
              </a:rPr>
              <a:t>Таким </a:t>
            </a:r>
            <a:r>
              <a:rPr sz="1100" spc="-5" dirty="0">
                <a:latin typeface="Century Gothic"/>
                <a:cs typeface="Century Gothic"/>
              </a:rPr>
              <a:t>образом, </a:t>
            </a:r>
            <a:r>
              <a:rPr sz="1100" spc="5" dirty="0">
                <a:latin typeface="Century Gothic"/>
                <a:cs typeface="Century Gothic"/>
              </a:rPr>
              <a:t>вы</a:t>
            </a:r>
            <a:r>
              <a:rPr sz="1100" spc="31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постепенно </a:t>
            </a:r>
            <a:r>
              <a:rPr sz="1100" spc="-5" dirty="0">
                <a:latin typeface="Century Gothic"/>
                <a:cs typeface="Century Gothic"/>
              </a:rPr>
              <a:t>получаете доступ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5" dirty="0">
                <a:latin typeface="Century Gothic"/>
                <a:cs typeface="Century Gothic"/>
              </a:rPr>
              <a:t>энергии </a:t>
            </a:r>
            <a:r>
              <a:rPr sz="1100" dirty="0">
                <a:latin typeface="Century Gothic"/>
                <a:cs typeface="Century Gothic"/>
              </a:rPr>
              <a:t>внутри</a:t>
            </a:r>
            <a:r>
              <a:rPr sz="1100" spc="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вас,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1744" y="7755128"/>
            <a:ext cx="4450080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1744" y="7755128"/>
            <a:ext cx="4438015" cy="524510"/>
          </a:xfrm>
          <a:custGeom>
            <a:avLst/>
            <a:gdLst/>
            <a:ahLst/>
            <a:cxnLst/>
            <a:rect l="l" t="t" r="r" b="b"/>
            <a:pathLst>
              <a:path w="4438015" h="524509">
                <a:moveTo>
                  <a:pt x="4437888" y="469392"/>
                </a:moveTo>
                <a:lnTo>
                  <a:pt x="4383343" y="458941"/>
                </a:lnTo>
                <a:lnTo>
                  <a:pt x="4344075" y="453716"/>
                </a:lnTo>
                <a:lnTo>
                  <a:pt x="4296382" y="448491"/>
                </a:lnTo>
                <a:lnTo>
                  <a:pt x="4239945" y="443266"/>
                </a:lnTo>
                <a:lnTo>
                  <a:pt x="4174444" y="438041"/>
                </a:lnTo>
                <a:lnTo>
                  <a:pt x="4099559" y="432816"/>
                </a:lnTo>
                <a:lnTo>
                  <a:pt x="4055597" y="431597"/>
                </a:lnTo>
                <a:lnTo>
                  <a:pt x="4010312" y="430384"/>
                </a:lnTo>
                <a:lnTo>
                  <a:pt x="3963765" y="429182"/>
                </a:lnTo>
                <a:lnTo>
                  <a:pt x="3916015" y="427996"/>
                </a:lnTo>
                <a:lnTo>
                  <a:pt x="3867121" y="426832"/>
                </a:lnTo>
                <a:lnTo>
                  <a:pt x="3817144" y="425695"/>
                </a:lnTo>
                <a:lnTo>
                  <a:pt x="3766143" y="424591"/>
                </a:lnTo>
                <a:lnTo>
                  <a:pt x="3714177" y="423524"/>
                </a:lnTo>
                <a:lnTo>
                  <a:pt x="3661306" y="422501"/>
                </a:lnTo>
                <a:lnTo>
                  <a:pt x="3607590" y="421527"/>
                </a:lnTo>
                <a:lnTo>
                  <a:pt x="3553088" y="420606"/>
                </a:lnTo>
                <a:lnTo>
                  <a:pt x="3497860" y="419746"/>
                </a:lnTo>
                <a:lnTo>
                  <a:pt x="3441965" y="418950"/>
                </a:lnTo>
                <a:lnTo>
                  <a:pt x="3385464" y="418225"/>
                </a:lnTo>
                <a:lnTo>
                  <a:pt x="3328416" y="417576"/>
                </a:lnTo>
                <a:lnTo>
                  <a:pt x="3267648" y="418225"/>
                </a:lnTo>
                <a:lnTo>
                  <a:pt x="3208441" y="418950"/>
                </a:lnTo>
                <a:lnTo>
                  <a:pt x="3150729" y="419746"/>
                </a:lnTo>
                <a:lnTo>
                  <a:pt x="3094448" y="420606"/>
                </a:lnTo>
                <a:lnTo>
                  <a:pt x="3039533" y="421527"/>
                </a:lnTo>
                <a:lnTo>
                  <a:pt x="2985918" y="422501"/>
                </a:lnTo>
                <a:lnTo>
                  <a:pt x="2933538" y="423524"/>
                </a:lnTo>
                <a:lnTo>
                  <a:pt x="2882329" y="424591"/>
                </a:lnTo>
                <a:lnTo>
                  <a:pt x="2832225" y="425695"/>
                </a:lnTo>
                <a:lnTo>
                  <a:pt x="2783162" y="426832"/>
                </a:lnTo>
                <a:lnTo>
                  <a:pt x="2735074" y="427996"/>
                </a:lnTo>
                <a:lnTo>
                  <a:pt x="2687897" y="429182"/>
                </a:lnTo>
                <a:lnTo>
                  <a:pt x="2641564" y="430384"/>
                </a:lnTo>
                <a:lnTo>
                  <a:pt x="2596012" y="431597"/>
                </a:lnTo>
                <a:lnTo>
                  <a:pt x="2551176" y="432816"/>
                </a:lnTo>
                <a:lnTo>
                  <a:pt x="2473589" y="438041"/>
                </a:lnTo>
                <a:lnTo>
                  <a:pt x="2405600" y="443266"/>
                </a:lnTo>
                <a:lnTo>
                  <a:pt x="2347475" y="448491"/>
                </a:lnTo>
                <a:lnTo>
                  <a:pt x="2299480" y="453716"/>
                </a:lnTo>
                <a:lnTo>
                  <a:pt x="2234948" y="464166"/>
                </a:lnTo>
                <a:lnTo>
                  <a:pt x="2218944" y="469392"/>
                </a:lnTo>
                <a:lnTo>
                  <a:pt x="2198461" y="475736"/>
                </a:lnTo>
                <a:lnTo>
                  <a:pt x="2129450" y="487306"/>
                </a:lnTo>
                <a:lnTo>
                  <a:pt x="2081455" y="492531"/>
                </a:lnTo>
                <a:lnTo>
                  <a:pt x="2024822" y="497383"/>
                </a:lnTo>
                <a:lnTo>
                  <a:pt x="1959819" y="501862"/>
                </a:lnTo>
                <a:lnTo>
                  <a:pt x="1886711" y="505968"/>
                </a:lnTo>
                <a:lnTo>
                  <a:pt x="1841685" y="507187"/>
                </a:lnTo>
                <a:lnTo>
                  <a:pt x="1795618" y="508406"/>
                </a:lnTo>
                <a:lnTo>
                  <a:pt x="1748527" y="509625"/>
                </a:lnTo>
                <a:lnTo>
                  <a:pt x="1700429" y="510844"/>
                </a:lnTo>
                <a:lnTo>
                  <a:pt x="1651338" y="512064"/>
                </a:lnTo>
                <a:lnTo>
                  <a:pt x="1601272" y="513283"/>
                </a:lnTo>
                <a:lnTo>
                  <a:pt x="1550248" y="514502"/>
                </a:lnTo>
                <a:lnTo>
                  <a:pt x="1498280" y="515721"/>
                </a:lnTo>
                <a:lnTo>
                  <a:pt x="1445385" y="516940"/>
                </a:lnTo>
                <a:lnTo>
                  <a:pt x="1391581" y="518160"/>
                </a:lnTo>
                <a:lnTo>
                  <a:pt x="1336882" y="519379"/>
                </a:lnTo>
                <a:lnTo>
                  <a:pt x="1281306" y="520598"/>
                </a:lnTo>
                <a:lnTo>
                  <a:pt x="1224867" y="521817"/>
                </a:lnTo>
                <a:lnTo>
                  <a:pt x="1167584" y="523036"/>
                </a:lnTo>
                <a:lnTo>
                  <a:pt x="1109472" y="524256"/>
                </a:lnTo>
                <a:lnTo>
                  <a:pt x="1050297" y="523036"/>
                </a:lnTo>
                <a:lnTo>
                  <a:pt x="992244" y="521817"/>
                </a:lnTo>
                <a:lnTo>
                  <a:pt x="935297" y="520598"/>
                </a:lnTo>
                <a:lnTo>
                  <a:pt x="879438" y="519379"/>
                </a:lnTo>
                <a:lnTo>
                  <a:pt x="824653" y="518159"/>
                </a:lnTo>
                <a:lnTo>
                  <a:pt x="770924" y="516940"/>
                </a:lnTo>
                <a:lnTo>
                  <a:pt x="718236" y="515721"/>
                </a:lnTo>
                <a:lnTo>
                  <a:pt x="666571" y="514502"/>
                </a:lnTo>
                <a:lnTo>
                  <a:pt x="615915" y="513283"/>
                </a:lnTo>
                <a:lnTo>
                  <a:pt x="566250" y="512063"/>
                </a:lnTo>
                <a:lnTo>
                  <a:pt x="517561" y="510844"/>
                </a:lnTo>
                <a:lnTo>
                  <a:pt x="469830" y="509625"/>
                </a:lnTo>
                <a:lnTo>
                  <a:pt x="423043" y="508406"/>
                </a:lnTo>
                <a:lnTo>
                  <a:pt x="377182" y="507187"/>
                </a:lnTo>
                <a:lnTo>
                  <a:pt x="332231" y="505968"/>
                </a:lnTo>
                <a:lnTo>
                  <a:pt x="254965" y="501862"/>
                </a:lnTo>
                <a:lnTo>
                  <a:pt x="187723" y="497383"/>
                </a:lnTo>
                <a:lnTo>
                  <a:pt x="130450" y="492531"/>
                </a:lnTo>
                <a:lnTo>
                  <a:pt x="83095" y="487306"/>
                </a:lnTo>
                <a:lnTo>
                  <a:pt x="17923" y="475736"/>
                </a:lnTo>
                <a:lnTo>
                  <a:pt x="0" y="469392"/>
                </a:lnTo>
                <a:lnTo>
                  <a:pt x="0" y="51816"/>
                </a:lnTo>
                <a:lnTo>
                  <a:pt x="17923" y="57032"/>
                </a:lnTo>
                <a:lnTo>
                  <a:pt x="45604" y="62195"/>
                </a:lnTo>
                <a:lnTo>
                  <a:pt x="130450" y="72147"/>
                </a:lnTo>
                <a:lnTo>
                  <a:pt x="187723" y="76830"/>
                </a:lnTo>
                <a:lnTo>
                  <a:pt x="254965" y="81247"/>
                </a:lnTo>
                <a:lnTo>
                  <a:pt x="332231" y="85344"/>
                </a:lnTo>
                <a:lnTo>
                  <a:pt x="377182" y="87132"/>
                </a:lnTo>
                <a:lnTo>
                  <a:pt x="423043" y="88839"/>
                </a:lnTo>
                <a:lnTo>
                  <a:pt x="469830" y="90464"/>
                </a:lnTo>
                <a:lnTo>
                  <a:pt x="517561" y="92008"/>
                </a:lnTo>
                <a:lnTo>
                  <a:pt x="566250" y="93472"/>
                </a:lnTo>
                <a:lnTo>
                  <a:pt x="615915" y="94853"/>
                </a:lnTo>
                <a:lnTo>
                  <a:pt x="666571" y="96154"/>
                </a:lnTo>
                <a:lnTo>
                  <a:pt x="718236" y="97373"/>
                </a:lnTo>
                <a:lnTo>
                  <a:pt x="770924" y="98511"/>
                </a:lnTo>
                <a:lnTo>
                  <a:pt x="824653" y="99568"/>
                </a:lnTo>
                <a:lnTo>
                  <a:pt x="879438" y="100543"/>
                </a:lnTo>
                <a:lnTo>
                  <a:pt x="935297" y="101437"/>
                </a:lnTo>
                <a:lnTo>
                  <a:pt x="992244" y="102250"/>
                </a:lnTo>
                <a:lnTo>
                  <a:pt x="1050297" y="102981"/>
                </a:lnTo>
                <a:lnTo>
                  <a:pt x="1109472" y="103632"/>
                </a:lnTo>
                <a:lnTo>
                  <a:pt x="1167584" y="102981"/>
                </a:lnTo>
                <a:lnTo>
                  <a:pt x="1224867" y="102250"/>
                </a:lnTo>
                <a:lnTo>
                  <a:pt x="1281306" y="101437"/>
                </a:lnTo>
                <a:lnTo>
                  <a:pt x="1336882" y="100543"/>
                </a:lnTo>
                <a:lnTo>
                  <a:pt x="1391581" y="99568"/>
                </a:lnTo>
                <a:lnTo>
                  <a:pt x="1445385" y="98511"/>
                </a:lnTo>
                <a:lnTo>
                  <a:pt x="1498280" y="97373"/>
                </a:lnTo>
                <a:lnTo>
                  <a:pt x="1550248" y="96154"/>
                </a:lnTo>
                <a:lnTo>
                  <a:pt x="1601272" y="94853"/>
                </a:lnTo>
                <a:lnTo>
                  <a:pt x="1651338" y="93472"/>
                </a:lnTo>
                <a:lnTo>
                  <a:pt x="1700429" y="92008"/>
                </a:lnTo>
                <a:lnTo>
                  <a:pt x="1748527" y="90464"/>
                </a:lnTo>
                <a:lnTo>
                  <a:pt x="1795618" y="88839"/>
                </a:lnTo>
                <a:lnTo>
                  <a:pt x="1841685" y="87132"/>
                </a:lnTo>
                <a:lnTo>
                  <a:pt x="1886711" y="85344"/>
                </a:lnTo>
                <a:lnTo>
                  <a:pt x="1959819" y="81247"/>
                </a:lnTo>
                <a:lnTo>
                  <a:pt x="2024822" y="76830"/>
                </a:lnTo>
                <a:lnTo>
                  <a:pt x="2081455" y="72147"/>
                </a:lnTo>
                <a:lnTo>
                  <a:pt x="2129450" y="67251"/>
                </a:lnTo>
                <a:lnTo>
                  <a:pt x="2168540" y="62195"/>
                </a:lnTo>
                <a:lnTo>
                  <a:pt x="2218944" y="51816"/>
                </a:lnTo>
                <a:lnTo>
                  <a:pt x="2234948" y="46422"/>
                </a:lnTo>
                <a:lnTo>
                  <a:pt x="2261882" y="40761"/>
                </a:lnTo>
                <a:lnTo>
                  <a:pt x="2347475" y="29067"/>
                </a:lnTo>
                <a:lnTo>
                  <a:pt x="2405600" y="23246"/>
                </a:lnTo>
                <a:lnTo>
                  <a:pt x="2473589" y="17585"/>
                </a:lnTo>
                <a:lnTo>
                  <a:pt x="2551176" y="12192"/>
                </a:lnTo>
                <a:lnTo>
                  <a:pt x="2596012" y="10974"/>
                </a:lnTo>
                <a:lnTo>
                  <a:pt x="2641564" y="9768"/>
                </a:lnTo>
                <a:lnTo>
                  <a:pt x="2687897" y="8583"/>
                </a:lnTo>
                <a:lnTo>
                  <a:pt x="2735074" y="7430"/>
                </a:lnTo>
                <a:lnTo>
                  <a:pt x="2783162" y="6321"/>
                </a:lnTo>
                <a:lnTo>
                  <a:pt x="2832225" y="5266"/>
                </a:lnTo>
                <a:lnTo>
                  <a:pt x="2882329" y="4277"/>
                </a:lnTo>
                <a:lnTo>
                  <a:pt x="2933538" y="3363"/>
                </a:lnTo>
                <a:lnTo>
                  <a:pt x="2985918" y="2535"/>
                </a:lnTo>
                <a:lnTo>
                  <a:pt x="3039533" y="1806"/>
                </a:lnTo>
                <a:lnTo>
                  <a:pt x="3094448" y="1184"/>
                </a:lnTo>
                <a:lnTo>
                  <a:pt x="3150729" y="682"/>
                </a:lnTo>
                <a:lnTo>
                  <a:pt x="3208441" y="310"/>
                </a:lnTo>
                <a:lnTo>
                  <a:pt x="3267648" y="79"/>
                </a:lnTo>
                <a:lnTo>
                  <a:pt x="3328416" y="0"/>
                </a:lnTo>
                <a:lnTo>
                  <a:pt x="3385464" y="79"/>
                </a:lnTo>
                <a:lnTo>
                  <a:pt x="3441965" y="310"/>
                </a:lnTo>
                <a:lnTo>
                  <a:pt x="3497860" y="682"/>
                </a:lnTo>
                <a:lnTo>
                  <a:pt x="3553088" y="1184"/>
                </a:lnTo>
                <a:lnTo>
                  <a:pt x="3607590" y="1806"/>
                </a:lnTo>
                <a:lnTo>
                  <a:pt x="3661306" y="2535"/>
                </a:lnTo>
                <a:lnTo>
                  <a:pt x="3714177" y="3363"/>
                </a:lnTo>
                <a:lnTo>
                  <a:pt x="3766143" y="4277"/>
                </a:lnTo>
                <a:lnTo>
                  <a:pt x="3817144" y="5266"/>
                </a:lnTo>
                <a:lnTo>
                  <a:pt x="3867121" y="6321"/>
                </a:lnTo>
                <a:lnTo>
                  <a:pt x="3916015" y="7430"/>
                </a:lnTo>
                <a:lnTo>
                  <a:pt x="3963765" y="8583"/>
                </a:lnTo>
                <a:lnTo>
                  <a:pt x="4010312" y="9768"/>
                </a:lnTo>
                <a:lnTo>
                  <a:pt x="4055597" y="10974"/>
                </a:lnTo>
                <a:lnTo>
                  <a:pt x="4099559" y="12192"/>
                </a:lnTo>
                <a:lnTo>
                  <a:pt x="4174444" y="17585"/>
                </a:lnTo>
                <a:lnTo>
                  <a:pt x="4239945" y="23246"/>
                </a:lnTo>
                <a:lnTo>
                  <a:pt x="4296382" y="29067"/>
                </a:lnTo>
                <a:lnTo>
                  <a:pt x="4344075" y="34940"/>
                </a:lnTo>
                <a:lnTo>
                  <a:pt x="4383343" y="40761"/>
                </a:lnTo>
                <a:lnTo>
                  <a:pt x="4437888" y="51816"/>
                </a:lnTo>
                <a:lnTo>
                  <a:pt x="4437888" y="469392"/>
                </a:lnTo>
                <a:close/>
              </a:path>
            </a:pathLst>
          </a:custGeom>
          <a:ln w="12191">
            <a:solidFill>
              <a:srgbClr val="91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38476" y="7879588"/>
            <a:ext cx="2882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00CD"/>
                </a:solidFill>
                <a:latin typeface="Century Gothic"/>
                <a:cs typeface="Century Gothic"/>
              </a:rPr>
              <a:t>Медитация </a:t>
            </a:r>
            <a:r>
              <a:rPr sz="1200" b="1" i="1" dirty="0">
                <a:solidFill>
                  <a:srgbClr val="0000CD"/>
                </a:solidFill>
                <a:latin typeface="Century Gothic"/>
                <a:cs typeface="Century Gothic"/>
              </a:rPr>
              <a:t>с </a:t>
            </a:r>
            <a:r>
              <a:rPr sz="1200" b="1" i="1" spc="-5" dirty="0">
                <a:solidFill>
                  <a:srgbClr val="0000CD"/>
                </a:solidFill>
                <a:latin typeface="Century Gothic"/>
                <a:cs typeface="Century Gothic"/>
              </a:rPr>
              <a:t>использованием</a:t>
            </a:r>
            <a:r>
              <a:rPr sz="1200" b="1" i="1" spc="-75" dirty="0">
                <a:solidFill>
                  <a:srgbClr val="0000CD"/>
                </a:solidFill>
                <a:latin typeface="Century Gothic"/>
                <a:cs typeface="Century Gothic"/>
              </a:rPr>
              <a:t> </a:t>
            </a:r>
            <a:r>
              <a:rPr sz="1200" b="1" i="1" dirty="0">
                <a:solidFill>
                  <a:srgbClr val="0000CD"/>
                </a:solidFill>
                <a:latin typeface="Century Gothic"/>
                <a:cs typeface="Century Gothic"/>
              </a:rPr>
              <a:t>цвета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4183" y="1314703"/>
            <a:ext cx="3274060" cy="1049020"/>
          </a:xfrm>
          <a:custGeom>
            <a:avLst/>
            <a:gdLst/>
            <a:ahLst/>
            <a:cxnLst/>
            <a:rect l="l" t="t" r="r" b="b"/>
            <a:pathLst>
              <a:path w="3274060" h="1049020">
                <a:moveTo>
                  <a:pt x="1206254" y="765048"/>
                </a:moveTo>
                <a:lnTo>
                  <a:pt x="1188720" y="765048"/>
                </a:lnTo>
                <a:lnTo>
                  <a:pt x="1298448" y="1048512"/>
                </a:lnTo>
                <a:lnTo>
                  <a:pt x="1330332" y="1014984"/>
                </a:lnTo>
                <a:lnTo>
                  <a:pt x="1304544" y="1014984"/>
                </a:lnTo>
                <a:lnTo>
                  <a:pt x="1206254" y="765048"/>
                </a:lnTo>
                <a:close/>
              </a:path>
              <a:path w="3274060" h="1049020">
                <a:moveTo>
                  <a:pt x="1218692" y="743712"/>
                </a:moveTo>
                <a:lnTo>
                  <a:pt x="1197864" y="743712"/>
                </a:lnTo>
                <a:lnTo>
                  <a:pt x="1304544" y="1014984"/>
                </a:lnTo>
                <a:lnTo>
                  <a:pt x="1338903" y="978407"/>
                </a:lnTo>
                <a:lnTo>
                  <a:pt x="1313688" y="978407"/>
                </a:lnTo>
                <a:lnTo>
                  <a:pt x="1218692" y="743712"/>
                </a:lnTo>
                <a:close/>
              </a:path>
              <a:path w="3274060" h="1049020">
                <a:moveTo>
                  <a:pt x="1588008" y="713231"/>
                </a:moveTo>
                <a:lnTo>
                  <a:pt x="1304544" y="1014984"/>
                </a:lnTo>
                <a:lnTo>
                  <a:pt x="1330332" y="1014984"/>
                </a:lnTo>
                <a:lnTo>
                  <a:pt x="1594104" y="737616"/>
                </a:lnTo>
                <a:lnTo>
                  <a:pt x="1630594" y="737616"/>
                </a:lnTo>
                <a:lnTo>
                  <a:pt x="1588008" y="713231"/>
                </a:lnTo>
                <a:close/>
              </a:path>
              <a:path w="3274060" h="1049020">
                <a:moveTo>
                  <a:pt x="1553549" y="722376"/>
                </a:moveTo>
                <a:lnTo>
                  <a:pt x="1210056" y="722376"/>
                </a:lnTo>
                <a:lnTo>
                  <a:pt x="1313688" y="978407"/>
                </a:lnTo>
                <a:lnTo>
                  <a:pt x="1553549" y="722376"/>
                </a:lnTo>
                <a:close/>
              </a:path>
              <a:path w="3274060" h="1049020">
                <a:moveTo>
                  <a:pt x="1584960" y="688848"/>
                </a:moveTo>
                <a:lnTo>
                  <a:pt x="1313688" y="978407"/>
                </a:lnTo>
                <a:lnTo>
                  <a:pt x="1338903" y="978407"/>
                </a:lnTo>
                <a:lnTo>
                  <a:pt x="1588008" y="713231"/>
                </a:lnTo>
                <a:lnTo>
                  <a:pt x="1627457" y="713231"/>
                </a:lnTo>
                <a:lnTo>
                  <a:pt x="1584960" y="688848"/>
                </a:lnTo>
                <a:close/>
              </a:path>
              <a:path w="3274060" h="1049020">
                <a:moveTo>
                  <a:pt x="1630594" y="737616"/>
                </a:moveTo>
                <a:lnTo>
                  <a:pt x="1594104" y="737616"/>
                </a:lnTo>
                <a:lnTo>
                  <a:pt x="1975104" y="957072"/>
                </a:lnTo>
                <a:lnTo>
                  <a:pt x="1987105" y="929640"/>
                </a:lnTo>
                <a:lnTo>
                  <a:pt x="1965960" y="929640"/>
                </a:lnTo>
                <a:lnTo>
                  <a:pt x="1630594" y="737616"/>
                </a:lnTo>
                <a:close/>
              </a:path>
              <a:path w="3274060" h="1049020">
                <a:moveTo>
                  <a:pt x="1627457" y="713231"/>
                </a:moveTo>
                <a:lnTo>
                  <a:pt x="1588008" y="713231"/>
                </a:lnTo>
                <a:lnTo>
                  <a:pt x="1965960" y="929640"/>
                </a:lnTo>
                <a:lnTo>
                  <a:pt x="1978113" y="902207"/>
                </a:lnTo>
                <a:lnTo>
                  <a:pt x="1956816" y="902207"/>
                </a:lnTo>
                <a:lnTo>
                  <a:pt x="1627457" y="713231"/>
                </a:lnTo>
                <a:close/>
              </a:path>
              <a:path w="3274060" h="1049020">
                <a:moveTo>
                  <a:pt x="2072640" y="688848"/>
                </a:moveTo>
                <a:lnTo>
                  <a:pt x="1965960" y="929640"/>
                </a:lnTo>
                <a:lnTo>
                  <a:pt x="1987105" y="929640"/>
                </a:lnTo>
                <a:lnTo>
                  <a:pt x="2081783" y="713231"/>
                </a:lnTo>
                <a:lnTo>
                  <a:pt x="2155545" y="713231"/>
                </a:lnTo>
                <a:lnTo>
                  <a:pt x="2072640" y="688848"/>
                </a:lnTo>
                <a:close/>
              </a:path>
              <a:path w="3274060" h="1049020">
                <a:moveTo>
                  <a:pt x="2051026" y="688848"/>
                </a:moveTo>
                <a:lnTo>
                  <a:pt x="1584960" y="688848"/>
                </a:lnTo>
                <a:lnTo>
                  <a:pt x="1956816" y="902207"/>
                </a:lnTo>
                <a:lnTo>
                  <a:pt x="2051026" y="688848"/>
                </a:lnTo>
                <a:close/>
              </a:path>
              <a:path w="3274060" h="1049020">
                <a:moveTo>
                  <a:pt x="2060448" y="667512"/>
                </a:moveTo>
                <a:lnTo>
                  <a:pt x="1956816" y="902207"/>
                </a:lnTo>
                <a:lnTo>
                  <a:pt x="1978113" y="902207"/>
                </a:lnTo>
                <a:lnTo>
                  <a:pt x="2072640" y="688848"/>
                </a:lnTo>
                <a:lnTo>
                  <a:pt x="2135123" y="688848"/>
                </a:lnTo>
                <a:lnTo>
                  <a:pt x="2060448" y="667512"/>
                </a:lnTo>
                <a:close/>
              </a:path>
              <a:path w="3274060" h="1049020">
                <a:moveTo>
                  <a:pt x="2155545" y="713231"/>
                </a:moveTo>
                <a:lnTo>
                  <a:pt x="2081783" y="713231"/>
                </a:lnTo>
                <a:lnTo>
                  <a:pt x="2694432" y="890016"/>
                </a:lnTo>
                <a:lnTo>
                  <a:pt x="2668672" y="856488"/>
                </a:lnTo>
                <a:lnTo>
                  <a:pt x="2642616" y="856488"/>
                </a:lnTo>
                <a:lnTo>
                  <a:pt x="2155545" y="713231"/>
                </a:lnTo>
                <a:close/>
              </a:path>
              <a:path w="3274060" h="1049020">
                <a:moveTo>
                  <a:pt x="900767" y="685800"/>
                </a:moveTo>
                <a:lnTo>
                  <a:pt x="877824" y="685800"/>
                </a:lnTo>
                <a:lnTo>
                  <a:pt x="743712" y="862584"/>
                </a:lnTo>
                <a:lnTo>
                  <a:pt x="868870" y="835151"/>
                </a:lnTo>
                <a:lnTo>
                  <a:pt x="789432" y="835151"/>
                </a:lnTo>
                <a:lnTo>
                  <a:pt x="900767" y="685800"/>
                </a:lnTo>
                <a:close/>
              </a:path>
              <a:path w="3274060" h="1049020">
                <a:moveTo>
                  <a:pt x="2135123" y="688848"/>
                </a:moveTo>
                <a:lnTo>
                  <a:pt x="2072640" y="688848"/>
                </a:lnTo>
                <a:lnTo>
                  <a:pt x="2642616" y="856488"/>
                </a:lnTo>
                <a:lnTo>
                  <a:pt x="2614590" y="819912"/>
                </a:lnTo>
                <a:lnTo>
                  <a:pt x="2593848" y="819912"/>
                </a:lnTo>
                <a:lnTo>
                  <a:pt x="2135123" y="688848"/>
                </a:lnTo>
                <a:close/>
              </a:path>
              <a:path w="3274060" h="1049020">
                <a:moveTo>
                  <a:pt x="2462784" y="621792"/>
                </a:moveTo>
                <a:lnTo>
                  <a:pt x="2642616" y="856488"/>
                </a:lnTo>
                <a:lnTo>
                  <a:pt x="2668672" y="856488"/>
                </a:lnTo>
                <a:lnTo>
                  <a:pt x="2502408" y="640079"/>
                </a:lnTo>
                <a:lnTo>
                  <a:pt x="3220892" y="640079"/>
                </a:lnTo>
                <a:lnTo>
                  <a:pt x="3207728" y="637031"/>
                </a:lnTo>
                <a:lnTo>
                  <a:pt x="3121152" y="637031"/>
                </a:lnTo>
                <a:lnTo>
                  <a:pt x="2462784" y="621792"/>
                </a:lnTo>
                <a:close/>
              </a:path>
              <a:path w="3274060" h="1049020">
                <a:moveTo>
                  <a:pt x="938021" y="667512"/>
                </a:moveTo>
                <a:lnTo>
                  <a:pt x="914400" y="667512"/>
                </a:lnTo>
                <a:lnTo>
                  <a:pt x="789432" y="835151"/>
                </a:lnTo>
                <a:lnTo>
                  <a:pt x="925576" y="804672"/>
                </a:lnTo>
                <a:lnTo>
                  <a:pt x="835152" y="804672"/>
                </a:lnTo>
                <a:lnTo>
                  <a:pt x="938021" y="667512"/>
                </a:lnTo>
                <a:close/>
              </a:path>
              <a:path w="3274060" h="1049020">
                <a:moveTo>
                  <a:pt x="1197864" y="743712"/>
                </a:moveTo>
                <a:lnTo>
                  <a:pt x="789432" y="835151"/>
                </a:lnTo>
                <a:lnTo>
                  <a:pt x="868870" y="835151"/>
                </a:lnTo>
                <a:lnTo>
                  <a:pt x="1188720" y="765048"/>
                </a:lnTo>
                <a:lnTo>
                  <a:pt x="1206254" y="765048"/>
                </a:lnTo>
                <a:lnTo>
                  <a:pt x="1197864" y="743712"/>
                </a:lnTo>
                <a:close/>
              </a:path>
              <a:path w="3274060" h="1049020">
                <a:moveTo>
                  <a:pt x="2475314" y="667512"/>
                </a:moveTo>
                <a:lnTo>
                  <a:pt x="2060448" y="667512"/>
                </a:lnTo>
                <a:lnTo>
                  <a:pt x="2593848" y="819912"/>
                </a:lnTo>
                <a:lnTo>
                  <a:pt x="2475314" y="667512"/>
                </a:lnTo>
                <a:close/>
              </a:path>
              <a:path w="3274060" h="1049020">
                <a:moveTo>
                  <a:pt x="2423160" y="600455"/>
                </a:moveTo>
                <a:lnTo>
                  <a:pt x="2593848" y="819912"/>
                </a:lnTo>
                <a:lnTo>
                  <a:pt x="2614590" y="819912"/>
                </a:lnTo>
                <a:lnTo>
                  <a:pt x="2462784" y="621792"/>
                </a:lnTo>
                <a:lnTo>
                  <a:pt x="3055474" y="621792"/>
                </a:lnTo>
                <a:lnTo>
                  <a:pt x="3016068" y="612648"/>
                </a:lnTo>
                <a:lnTo>
                  <a:pt x="2935224" y="612648"/>
                </a:lnTo>
                <a:lnTo>
                  <a:pt x="2423160" y="600455"/>
                </a:lnTo>
                <a:close/>
              </a:path>
              <a:path w="3274060" h="1049020">
                <a:moveTo>
                  <a:pt x="2458720" y="646176"/>
                </a:moveTo>
                <a:lnTo>
                  <a:pt x="954024" y="646176"/>
                </a:lnTo>
                <a:lnTo>
                  <a:pt x="835152" y="804672"/>
                </a:lnTo>
                <a:lnTo>
                  <a:pt x="1210056" y="722376"/>
                </a:lnTo>
                <a:lnTo>
                  <a:pt x="1553549" y="722376"/>
                </a:lnTo>
                <a:lnTo>
                  <a:pt x="1584960" y="688848"/>
                </a:lnTo>
                <a:lnTo>
                  <a:pt x="2051026" y="688848"/>
                </a:lnTo>
                <a:lnTo>
                  <a:pt x="2060448" y="667512"/>
                </a:lnTo>
                <a:lnTo>
                  <a:pt x="2475314" y="667512"/>
                </a:lnTo>
                <a:lnTo>
                  <a:pt x="2458720" y="646176"/>
                </a:lnTo>
                <a:close/>
              </a:path>
              <a:path w="3274060" h="1049020">
                <a:moveTo>
                  <a:pt x="1210056" y="722376"/>
                </a:moveTo>
                <a:lnTo>
                  <a:pt x="835152" y="804672"/>
                </a:lnTo>
                <a:lnTo>
                  <a:pt x="925576" y="804672"/>
                </a:lnTo>
                <a:lnTo>
                  <a:pt x="1197864" y="743712"/>
                </a:lnTo>
                <a:lnTo>
                  <a:pt x="1218692" y="743712"/>
                </a:lnTo>
                <a:lnTo>
                  <a:pt x="1210056" y="722376"/>
                </a:lnTo>
                <a:close/>
              </a:path>
              <a:path w="3274060" h="1049020">
                <a:moveTo>
                  <a:pt x="36576" y="91440"/>
                </a:moveTo>
                <a:lnTo>
                  <a:pt x="36576" y="97536"/>
                </a:lnTo>
                <a:lnTo>
                  <a:pt x="688848" y="365760"/>
                </a:lnTo>
                <a:lnTo>
                  <a:pt x="18288" y="414527"/>
                </a:lnTo>
                <a:lnTo>
                  <a:pt x="573024" y="566927"/>
                </a:lnTo>
                <a:lnTo>
                  <a:pt x="0" y="716279"/>
                </a:lnTo>
                <a:lnTo>
                  <a:pt x="0" y="722376"/>
                </a:lnTo>
                <a:lnTo>
                  <a:pt x="658367" y="694944"/>
                </a:lnTo>
                <a:lnTo>
                  <a:pt x="149352" y="694944"/>
                </a:lnTo>
                <a:lnTo>
                  <a:pt x="646176" y="569976"/>
                </a:lnTo>
                <a:lnTo>
                  <a:pt x="131064" y="423672"/>
                </a:lnTo>
                <a:lnTo>
                  <a:pt x="771144" y="381000"/>
                </a:lnTo>
                <a:lnTo>
                  <a:pt x="182880" y="137160"/>
                </a:lnTo>
                <a:lnTo>
                  <a:pt x="279295" y="137160"/>
                </a:lnTo>
                <a:lnTo>
                  <a:pt x="36576" y="91440"/>
                </a:lnTo>
                <a:close/>
              </a:path>
              <a:path w="3274060" h="1049020">
                <a:moveTo>
                  <a:pt x="182880" y="137160"/>
                </a:moveTo>
                <a:lnTo>
                  <a:pt x="771144" y="381000"/>
                </a:lnTo>
                <a:lnTo>
                  <a:pt x="131064" y="423672"/>
                </a:lnTo>
                <a:lnTo>
                  <a:pt x="646176" y="569976"/>
                </a:lnTo>
                <a:lnTo>
                  <a:pt x="149352" y="694944"/>
                </a:lnTo>
                <a:lnTo>
                  <a:pt x="829394" y="670560"/>
                </a:lnTo>
                <a:lnTo>
                  <a:pt x="326136" y="670560"/>
                </a:lnTo>
                <a:lnTo>
                  <a:pt x="719328" y="569976"/>
                </a:lnTo>
                <a:lnTo>
                  <a:pt x="243840" y="435864"/>
                </a:lnTo>
                <a:lnTo>
                  <a:pt x="853440" y="393192"/>
                </a:lnTo>
                <a:lnTo>
                  <a:pt x="362712" y="192024"/>
                </a:lnTo>
                <a:lnTo>
                  <a:pt x="470915" y="192024"/>
                </a:lnTo>
                <a:lnTo>
                  <a:pt x="182880" y="137160"/>
                </a:lnTo>
                <a:close/>
              </a:path>
              <a:path w="3274060" h="1049020">
                <a:moveTo>
                  <a:pt x="914400" y="667512"/>
                </a:moveTo>
                <a:lnTo>
                  <a:pt x="149352" y="694944"/>
                </a:lnTo>
                <a:lnTo>
                  <a:pt x="658367" y="694944"/>
                </a:lnTo>
                <a:lnTo>
                  <a:pt x="877824" y="685800"/>
                </a:lnTo>
                <a:lnTo>
                  <a:pt x="900767" y="685800"/>
                </a:lnTo>
                <a:lnTo>
                  <a:pt x="914400" y="667512"/>
                </a:lnTo>
                <a:close/>
              </a:path>
              <a:path w="3274060" h="1049020">
                <a:moveTo>
                  <a:pt x="362712" y="192024"/>
                </a:moveTo>
                <a:lnTo>
                  <a:pt x="853440" y="393192"/>
                </a:lnTo>
                <a:lnTo>
                  <a:pt x="243840" y="435864"/>
                </a:lnTo>
                <a:lnTo>
                  <a:pt x="719328" y="569976"/>
                </a:lnTo>
                <a:lnTo>
                  <a:pt x="326136" y="670560"/>
                </a:lnTo>
                <a:lnTo>
                  <a:pt x="954024" y="646176"/>
                </a:lnTo>
                <a:lnTo>
                  <a:pt x="2458720" y="646176"/>
                </a:lnTo>
                <a:lnTo>
                  <a:pt x="2423160" y="600455"/>
                </a:lnTo>
                <a:lnTo>
                  <a:pt x="2881794" y="600455"/>
                </a:lnTo>
                <a:lnTo>
                  <a:pt x="2481072" y="509016"/>
                </a:lnTo>
                <a:lnTo>
                  <a:pt x="2913888" y="414527"/>
                </a:lnTo>
                <a:lnTo>
                  <a:pt x="2377440" y="381000"/>
                </a:lnTo>
                <a:lnTo>
                  <a:pt x="2449576" y="341375"/>
                </a:lnTo>
                <a:lnTo>
                  <a:pt x="1152144" y="341375"/>
                </a:lnTo>
                <a:lnTo>
                  <a:pt x="362712" y="192024"/>
                </a:lnTo>
                <a:close/>
              </a:path>
              <a:path w="3274060" h="1049020">
                <a:moveTo>
                  <a:pt x="954024" y="646176"/>
                </a:moveTo>
                <a:lnTo>
                  <a:pt x="326136" y="670560"/>
                </a:lnTo>
                <a:lnTo>
                  <a:pt x="829394" y="670560"/>
                </a:lnTo>
                <a:lnTo>
                  <a:pt x="914400" y="667512"/>
                </a:lnTo>
                <a:lnTo>
                  <a:pt x="938021" y="667512"/>
                </a:lnTo>
                <a:lnTo>
                  <a:pt x="954024" y="646176"/>
                </a:lnTo>
                <a:close/>
              </a:path>
              <a:path w="3274060" h="1049020">
                <a:moveTo>
                  <a:pt x="3220892" y="640079"/>
                </a:moveTo>
                <a:lnTo>
                  <a:pt x="2502408" y="640079"/>
                </a:lnTo>
                <a:lnTo>
                  <a:pt x="3273552" y="661416"/>
                </a:lnTo>
                <a:lnTo>
                  <a:pt x="3273552" y="652272"/>
                </a:lnTo>
                <a:lnTo>
                  <a:pt x="3220892" y="640079"/>
                </a:lnTo>
                <a:close/>
              </a:path>
              <a:path w="3274060" h="1049020">
                <a:moveTo>
                  <a:pt x="3055474" y="621792"/>
                </a:moveTo>
                <a:lnTo>
                  <a:pt x="2462784" y="621792"/>
                </a:lnTo>
                <a:lnTo>
                  <a:pt x="3121152" y="637031"/>
                </a:lnTo>
                <a:lnTo>
                  <a:pt x="3055474" y="621792"/>
                </a:lnTo>
                <a:close/>
              </a:path>
              <a:path w="3274060" h="1049020">
                <a:moveTo>
                  <a:pt x="2714972" y="234696"/>
                </a:moveTo>
                <a:lnTo>
                  <a:pt x="2676144" y="234696"/>
                </a:lnTo>
                <a:lnTo>
                  <a:pt x="2444496" y="365760"/>
                </a:lnTo>
                <a:lnTo>
                  <a:pt x="3051048" y="402336"/>
                </a:lnTo>
                <a:lnTo>
                  <a:pt x="2569464" y="509016"/>
                </a:lnTo>
                <a:lnTo>
                  <a:pt x="3121152" y="637031"/>
                </a:lnTo>
                <a:lnTo>
                  <a:pt x="3207728" y="637031"/>
                </a:lnTo>
                <a:lnTo>
                  <a:pt x="2654808" y="509016"/>
                </a:lnTo>
                <a:lnTo>
                  <a:pt x="3188208" y="393192"/>
                </a:lnTo>
                <a:lnTo>
                  <a:pt x="2508504" y="350520"/>
                </a:lnTo>
                <a:lnTo>
                  <a:pt x="2714972" y="234696"/>
                </a:lnTo>
                <a:close/>
              </a:path>
              <a:path w="3274060" h="1049020">
                <a:moveTo>
                  <a:pt x="2881794" y="600455"/>
                </a:moveTo>
                <a:lnTo>
                  <a:pt x="2423160" y="600455"/>
                </a:lnTo>
                <a:lnTo>
                  <a:pt x="2935224" y="612648"/>
                </a:lnTo>
                <a:lnTo>
                  <a:pt x="2881794" y="600455"/>
                </a:lnTo>
                <a:close/>
              </a:path>
              <a:path w="3274060" h="1049020">
                <a:moveTo>
                  <a:pt x="2627659" y="262127"/>
                </a:moveTo>
                <a:lnTo>
                  <a:pt x="2593848" y="262127"/>
                </a:lnTo>
                <a:lnTo>
                  <a:pt x="2377440" y="381000"/>
                </a:lnTo>
                <a:lnTo>
                  <a:pt x="2913888" y="414527"/>
                </a:lnTo>
                <a:lnTo>
                  <a:pt x="2481072" y="509016"/>
                </a:lnTo>
                <a:lnTo>
                  <a:pt x="2935224" y="612648"/>
                </a:lnTo>
                <a:lnTo>
                  <a:pt x="3016068" y="612648"/>
                </a:lnTo>
                <a:lnTo>
                  <a:pt x="2569464" y="509016"/>
                </a:lnTo>
                <a:lnTo>
                  <a:pt x="3051048" y="402336"/>
                </a:lnTo>
                <a:lnTo>
                  <a:pt x="2444496" y="365760"/>
                </a:lnTo>
                <a:lnTo>
                  <a:pt x="2627659" y="262127"/>
                </a:lnTo>
                <a:close/>
              </a:path>
              <a:path w="3274060" h="1049020">
                <a:moveTo>
                  <a:pt x="470915" y="192024"/>
                </a:moveTo>
                <a:lnTo>
                  <a:pt x="362712" y="192024"/>
                </a:lnTo>
                <a:lnTo>
                  <a:pt x="1152144" y="341375"/>
                </a:lnTo>
                <a:lnTo>
                  <a:pt x="1168778" y="320040"/>
                </a:lnTo>
                <a:lnTo>
                  <a:pt x="1143000" y="320040"/>
                </a:lnTo>
                <a:lnTo>
                  <a:pt x="470915" y="192024"/>
                </a:lnTo>
                <a:close/>
              </a:path>
              <a:path w="3274060" h="1049020">
                <a:moveTo>
                  <a:pt x="1292352" y="161544"/>
                </a:moveTo>
                <a:lnTo>
                  <a:pt x="1152144" y="341375"/>
                </a:lnTo>
                <a:lnTo>
                  <a:pt x="2449576" y="341375"/>
                </a:lnTo>
                <a:lnTo>
                  <a:pt x="2493967" y="316992"/>
                </a:lnTo>
                <a:lnTo>
                  <a:pt x="1627632" y="316992"/>
                </a:lnTo>
                <a:lnTo>
                  <a:pt x="1292352" y="161544"/>
                </a:lnTo>
                <a:close/>
              </a:path>
              <a:path w="3274060" h="1049020">
                <a:moveTo>
                  <a:pt x="279295" y="137160"/>
                </a:moveTo>
                <a:lnTo>
                  <a:pt x="182880" y="137160"/>
                </a:lnTo>
                <a:lnTo>
                  <a:pt x="1143000" y="320040"/>
                </a:lnTo>
                <a:lnTo>
                  <a:pt x="1159713" y="298703"/>
                </a:lnTo>
                <a:lnTo>
                  <a:pt x="1136904" y="298703"/>
                </a:lnTo>
                <a:lnTo>
                  <a:pt x="279295" y="137160"/>
                </a:lnTo>
                <a:close/>
              </a:path>
              <a:path w="3274060" h="1049020">
                <a:moveTo>
                  <a:pt x="1286256" y="137160"/>
                </a:moveTo>
                <a:lnTo>
                  <a:pt x="1143000" y="320040"/>
                </a:lnTo>
                <a:lnTo>
                  <a:pt x="1168778" y="320040"/>
                </a:lnTo>
                <a:lnTo>
                  <a:pt x="1292352" y="161544"/>
                </a:lnTo>
                <a:lnTo>
                  <a:pt x="1338775" y="161544"/>
                </a:lnTo>
                <a:lnTo>
                  <a:pt x="1286256" y="137160"/>
                </a:lnTo>
                <a:close/>
              </a:path>
              <a:path w="3274060" h="1049020">
                <a:moveTo>
                  <a:pt x="1338775" y="161544"/>
                </a:moveTo>
                <a:lnTo>
                  <a:pt x="1292352" y="161544"/>
                </a:lnTo>
                <a:lnTo>
                  <a:pt x="1627632" y="316992"/>
                </a:lnTo>
                <a:lnTo>
                  <a:pt x="1669777" y="295655"/>
                </a:lnTo>
                <a:lnTo>
                  <a:pt x="1627632" y="295655"/>
                </a:lnTo>
                <a:lnTo>
                  <a:pt x="1338775" y="161544"/>
                </a:lnTo>
                <a:close/>
              </a:path>
              <a:path w="3274060" h="1049020">
                <a:moveTo>
                  <a:pt x="2115312" y="70103"/>
                </a:moveTo>
                <a:lnTo>
                  <a:pt x="1627632" y="316992"/>
                </a:lnTo>
                <a:lnTo>
                  <a:pt x="2493967" y="316992"/>
                </a:lnTo>
                <a:lnTo>
                  <a:pt x="2532809" y="295655"/>
                </a:lnTo>
                <a:lnTo>
                  <a:pt x="2066544" y="295655"/>
                </a:lnTo>
                <a:lnTo>
                  <a:pt x="2115312" y="70103"/>
                </a:lnTo>
                <a:close/>
              </a:path>
              <a:path w="3274060" h="1049020">
                <a:moveTo>
                  <a:pt x="1283208" y="112775"/>
                </a:moveTo>
                <a:lnTo>
                  <a:pt x="1136904" y="298703"/>
                </a:lnTo>
                <a:lnTo>
                  <a:pt x="1159713" y="298703"/>
                </a:lnTo>
                <a:lnTo>
                  <a:pt x="1286256" y="137160"/>
                </a:lnTo>
                <a:lnTo>
                  <a:pt x="1334233" y="137160"/>
                </a:lnTo>
                <a:lnTo>
                  <a:pt x="1283208" y="112775"/>
                </a:lnTo>
                <a:close/>
              </a:path>
              <a:path w="3274060" h="1049020">
                <a:moveTo>
                  <a:pt x="1334233" y="137160"/>
                </a:moveTo>
                <a:lnTo>
                  <a:pt x="1286256" y="137160"/>
                </a:lnTo>
                <a:lnTo>
                  <a:pt x="1627632" y="295655"/>
                </a:lnTo>
                <a:lnTo>
                  <a:pt x="1663570" y="277368"/>
                </a:lnTo>
                <a:lnTo>
                  <a:pt x="1627632" y="277368"/>
                </a:lnTo>
                <a:lnTo>
                  <a:pt x="1334233" y="137160"/>
                </a:lnTo>
                <a:close/>
              </a:path>
              <a:path w="3274060" h="1049020">
                <a:moveTo>
                  <a:pt x="2142744" y="33527"/>
                </a:moveTo>
                <a:lnTo>
                  <a:pt x="1627632" y="295655"/>
                </a:lnTo>
                <a:lnTo>
                  <a:pt x="1669777" y="295655"/>
                </a:lnTo>
                <a:lnTo>
                  <a:pt x="2115312" y="70103"/>
                </a:lnTo>
                <a:lnTo>
                  <a:pt x="2134873" y="70103"/>
                </a:lnTo>
                <a:lnTo>
                  <a:pt x="2142744" y="33527"/>
                </a:lnTo>
                <a:close/>
              </a:path>
              <a:path w="3274060" h="1049020">
                <a:moveTo>
                  <a:pt x="2134873" y="70103"/>
                </a:moveTo>
                <a:lnTo>
                  <a:pt x="2115312" y="70103"/>
                </a:lnTo>
                <a:lnTo>
                  <a:pt x="2066544" y="295655"/>
                </a:lnTo>
                <a:lnTo>
                  <a:pt x="2402101" y="274320"/>
                </a:lnTo>
                <a:lnTo>
                  <a:pt x="2090928" y="274320"/>
                </a:lnTo>
                <a:lnTo>
                  <a:pt x="2134873" y="70103"/>
                </a:lnTo>
                <a:close/>
              </a:path>
              <a:path w="3274060" h="1049020">
                <a:moveTo>
                  <a:pt x="2593848" y="262127"/>
                </a:moveTo>
                <a:lnTo>
                  <a:pt x="2066544" y="295655"/>
                </a:lnTo>
                <a:lnTo>
                  <a:pt x="2532809" y="295655"/>
                </a:lnTo>
                <a:lnTo>
                  <a:pt x="2593848" y="262127"/>
                </a:lnTo>
                <a:close/>
              </a:path>
              <a:path w="3274060" h="1049020">
                <a:moveTo>
                  <a:pt x="2170176" y="0"/>
                </a:moveTo>
                <a:lnTo>
                  <a:pt x="1627632" y="277368"/>
                </a:lnTo>
                <a:lnTo>
                  <a:pt x="1663570" y="277368"/>
                </a:lnTo>
                <a:lnTo>
                  <a:pt x="2142744" y="33527"/>
                </a:lnTo>
                <a:lnTo>
                  <a:pt x="2162991" y="33527"/>
                </a:lnTo>
                <a:lnTo>
                  <a:pt x="2170176" y="0"/>
                </a:lnTo>
                <a:close/>
              </a:path>
              <a:path w="3274060" h="1049020">
                <a:moveTo>
                  <a:pt x="2162991" y="33527"/>
                </a:moveTo>
                <a:lnTo>
                  <a:pt x="2142744" y="33527"/>
                </a:lnTo>
                <a:lnTo>
                  <a:pt x="2090928" y="274320"/>
                </a:lnTo>
                <a:lnTo>
                  <a:pt x="2361027" y="256031"/>
                </a:lnTo>
                <a:lnTo>
                  <a:pt x="2115312" y="256031"/>
                </a:lnTo>
                <a:lnTo>
                  <a:pt x="2162991" y="33527"/>
                </a:lnTo>
                <a:close/>
              </a:path>
              <a:path w="3274060" h="1049020">
                <a:moveTo>
                  <a:pt x="2676144" y="234696"/>
                </a:moveTo>
                <a:lnTo>
                  <a:pt x="2090928" y="274320"/>
                </a:lnTo>
                <a:lnTo>
                  <a:pt x="2402101" y="274320"/>
                </a:lnTo>
                <a:lnTo>
                  <a:pt x="2593848" y="262127"/>
                </a:lnTo>
                <a:lnTo>
                  <a:pt x="2627659" y="262127"/>
                </a:lnTo>
                <a:lnTo>
                  <a:pt x="2676144" y="234696"/>
                </a:lnTo>
                <a:close/>
              </a:path>
              <a:path w="3274060" h="1049020">
                <a:moveTo>
                  <a:pt x="2758440" y="210312"/>
                </a:moveTo>
                <a:lnTo>
                  <a:pt x="2115312" y="256031"/>
                </a:lnTo>
                <a:lnTo>
                  <a:pt x="2361027" y="256031"/>
                </a:lnTo>
                <a:lnTo>
                  <a:pt x="2676144" y="234696"/>
                </a:lnTo>
                <a:lnTo>
                  <a:pt x="2714972" y="234696"/>
                </a:lnTo>
                <a:lnTo>
                  <a:pt x="2758440" y="210312"/>
                </a:lnTo>
                <a:close/>
              </a:path>
            </a:pathLst>
          </a:custGeom>
          <a:solidFill>
            <a:srgbClr val="61232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3055" y="1323847"/>
            <a:ext cx="2990215" cy="981710"/>
          </a:xfrm>
          <a:custGeom>
            <a:avLst/>
            <a:gdLst/>
            <a:ahLst/>
            <a:cxnLst/>
            <a:rect l="l" t="t" r="r" b="b"/>
            <a:pathLst>
              <a:path w="2990215" h="981710">
                <a:moveTo>
                  <a:pt x="2011680" y="0"/>
                </a:moveTo>
                <a:lnTo>
                  <a:pt x="1493520" y="262127"/>
                </a:lnTo>
                <a:lnTo>
                  <a:pt x="1155192" y="103631"/>
                </a:lnTo>
                <a:lnTo>
                  <a:pt x="1011935" y="286511"/>
                </a:lnTo>
                <a:lnTo>
                  <a:pt x="51816" y="103631"/>
                </a:lnTo>
                <a:lnTo>
                  <a:pt x="640080" y="344424"/>
                </a:lnTo>
                <a:lnTo>
                  <a:pt x="0" y="390144"/>
                </a:lnTo>
                <a:lnTo>
                  <a:pt x="515112" y="533400"/>
                </a:lnTo>
                <a:lnTo>
                  <a:pt x="18287" y="661416"/>
                </a:lnTo>
                <a:lnTo>
                  <a:pt x="783336" y="630935"/>
                </a:lnTo>
                <a:lnTo>
                  <a:pt x="658368" y="798576"/>
                </a:lnTo>
                <a:lnTo>
                  <a:pt x="1066799" y="710183"/>
                </a:lnTo>
                <a:lnTo>
                  <a:pt x="1173480" y="981455"/>
                </a:lnTo>
                <a:lnTo>
                  <a:pt x="1456944" y="676655"/>
                </a:lnTo>
                <a:lnTo>
                  <a:pt x="1834895" y="896111"/>
                </a:lnTo>
                <a:lnTo>
                  <a:pt x="1941576" y="655320"/>
                </a:lnTo>
                <a:lnTo>
                  <a:pt x="2511552" y="819911"/>
                </a:lnTo>
                <a:lnTo>
                  <a:pt x="2331720" y="588263"/>
                </a:lnTo>
                <a:lnTo>
                  <a:pt x="2990088" y="603503"/>
                </a:lnTo>
                <a:lnTo>
                  <a:pt x="2438399" y="475487"/>
                </a:lnTo>
                <a:lnTo>
                  <a:pt x="2919984" y="368807"/>
                </a:lnTo>
                <a:lnTo>
                  <a:pt x="2313432" y="332231"/>
                </a:lnTo>
                <a:lnTo>
                  <a:pt x="2545080" y="201168"/>
                </a:lnTo>
                <a:lnTo>
                  <a:pt x="1959864" y="240792"/>
                </a:lnTo>
                <a:lnTo>
                  <a:pt x="201168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3055" y="1323847"/>
            <a:ext cx="2990215" cy="981710"/>
          </a:xfrm>
          <a:custGeom>
            <a:avLst/>
            <a:gdLst/>
            <a:ahLst/>
            <a:cxnLst/>
            <a:rect l="l" t="t" r="r" b="b"/>
            <a:pathLst>
              <a:path w="2990215" h="981710">
                <a:moveTo>
                  <a:pt x="1493520" y="262127"/>
                </a:moveTo>
                <a:lnTo>
                  <a:pt x="1155192" y="103631"/>
                </a:lnTo>
                <a:lnTo>
                  <a:pt x="1011935" y="286511"/>
                </a:lnTo>
                <a:lnTo>
                  <a:pt x="51816" y="103631"/>
                </a:lnTo>
                <a:lnTo>
                  <a:pt x="640080" y="344424"/>
                </a:lnTo>
                <a:lnTo>
                  <a:pt x="0" y="390144"/>
                </a:lnTo>
                <a:lnTo>
                  <a:pt x="515112" y="533400"/>
                </a:lnTo>
                <a:lnTo>
                  <a:pt x="18287" y="661416"/>
                </a:lnTo>
                <a:lnTo>
                  <a:pt x="783336" y="630935"/>
                </a:lnTo>
                <a:lnTo>
                  <a:pt x="658368" y="798576"/>
                </a:lnTo>
                <a:lnTo>
                  <a:pt x="1066799" y="710183"/>
                </a:lnTo>
                <a:lnTo>
                  <a:pt x="1173480" y="981455"/>
                </a:lnTo>
                <a:lnTo>
                  <a:pt x="1456944" y="676655"/>
                </a:lnTo>
                <a:lnTo>
                  <a:pt x="1834895" y="896111"/>
                </a:lnTo>
                <a:lnTo>
                  <a:pt x="1941576" y="655320"/>
                </a:lnTo>
                <a:lnTo>
                  <a:pt x="2511552" y="819911"/>
                </a:lnTo>
                <a:lnTo>
                  <a:pt x="2331720" y="588263"/>
                </a:lnTo>
                <a:lnTo>
                  <a:pt x="2990088" y="603503"/>
                </a:lnTo>
                <a:lnTo>
                  <a:pt x="2438399" y="475487"/>
                </a:lnTo>
                <a:lnTo>
                  <a:pt x="2919984" y="368807"/>
                </a:lnTo>
                <a:lnTo>
                  <a:pt x="2313432" y="332231"/>
                </a:lnTo>
                <a:lnTo>
                  <a:pt x="2545080" y="201168"/>
                </a:lnTo>
                <a:lnTo>
                  <a:pt x="1959864" y="240792"/>
                </a:lnTo>
                <a:lnTo>
                  <a:pt x="2011680" y="0"/>
                </a:lnTo>
                <a:lnTo>
                  <a:pt x="1493520" y="262127"/>
                </a:lnTo>
                <a:close/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01644" y="1628139"/>
            <a:ext cx="6610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рас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ый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56688" y="3119120"/>
            <a:ext cx="2886710" cy="1045844"/>
          </a:xfrm>
          <a:custGeom>
            <a:avLst/>
            <a:gdLst/>
            <a:ahLst/>
            <a:cxnLst/>
            <a:rect l="l" t="t" r="r" b="b"/>
            <a:pathLst>
              <a:path w="2886710" h="1045845">
                <a:moveTo>
                  <a:pt x="1941576" y="0"/>
                </a:moveTo>
                <a:lnTo>
                  <a:pt x="1444752" y="280415"/>
                </a:lnTo>
                <a:lnTo>
                  <a:pt x="1115567" y="109727"/>
                </a:lnTo>
                <a:lnTo>
                  <a:pt x="978408" y="304800"/>
                </a:lnTo>
                <a:lnTo>
                  <a:pt x="48768" y="109727"/>
                </a:lnTo>
                <a:lnTo>
                  <a:pt x="618744" y="368807"/>
                </a:lnTo>
                <a:lnTo>
                  <a:pt x="0" y="417575"/>
                </a:lnTo>
                <a:lnTo>
                  <a:pt x="496824" y="569976"/>
                </a:lnTo>
                <a:lnTo>
                  <a:pt x="18287" y="704087"/>
                </a:lnTo>
                <a:lnTo>
                  <a:pt x="758951" y="673607"/>
                </a:lnTo>
                <a:lnTo>
                  <a:pt x="637032" y="853439"/>
                </a:lnTo>
                <a:lnTo>
                  <a:pt x="1030224" y="755903"/>
                </a:lnTo>
                <a:lnTo>
                  <a:pt x="1133856" y="1045463"/>
                </a:lnTo>
                <a:lnTo>
                  <a:pt x="1408176" y="722376"/>
                </a:lnTo>
                <a:lnTo>
                  <a:pt x="1770888" y="954024"/>
                </a:lnTo>
                <a:lnTo>
                  <a:pt x="1874520" y="697991"/>
                </a:lnTo>
                <a:lnTo>
                  <a:pt x="2426208" y="874776"/>
                </a:lnTo>
                <a:lnTo>
                  <a:pt x="2249424" y="624839"/>
                </a:lnTo>
                <a:lnTo>
                  <a:pt x="2886456" y="643127"/>
                </a:lnTo>
                <a:lnTo>
                  <a:pt x="2353056" y="505968"/>
                </a:lnTo>
                <a:lnTo>
                  <a:pt x="2819400" y="393191"/>
                </a:lnTo>
                <a:lnTo>
                  <a:pt x="2231136" y="353568"/>
                </a:lnTo>
                <a:lnTo>
                  <a:pt x="2456688" y="216407"/>
                </a:lnTo>
                <a:lnTo>
                  <a:pt x="1892808" y="256031"/>
                </a:lnTo>
                <a:lnTo>
                  <a:pt x="19415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5039" y="3058160"/>
            <a:ext cx="3371215" cy="1167765"/>
          </a:xfrm>
          <a:custGeom>
            <a:avLst/>
            <a:gdLst/>
            <a:ahLst/>
            <a:cxnLst/>
            <a:rect l="l" t="t" r="r" b="b"/>
            <a:pathLst>
              <a:path w="3371215" h="1167764">
                <a:moveTo>
                  <a:pt x="1283109" y="853440"/>
                </a:moveTo>
                <a:lnTo>
                  <a:pt x="1243584" y="853440"/>
                </a:lnTo>
                <a:lnTo>
                  <a:pt x="1353312" y="1167384"/>
                </a:lnTo>
                <a:lnTo>
                  <a:pt x="1416013" y="1094232"/>
                </a:lnTo>
                <a:lnTo>
                  <a:pt x="1368552" y="1094232"/>
                </a:lnTo>
                <a:lnTo>
                  <a:pt x="1283109" y="853440"/>
                </a:lnTo>
                <a:close/>
              </a:path>
              <a:path w="3371215" h="1167764">
                <a:moveTo>
                  <a:pt x="1636776" y="774192"/>
                </a:moveTo>
                <a:lnTo>
                  <a:pt x="1368552" y="1094232"/>
                </a:lnTo>
                <a:lnTo>
                  <a:pt x="1416013" y="1094232"/>
                </a:lnTo>
                <a:lnTo>
                  <a:pt x="1645920" y="826008"/>
                </a:lnTo>
                <a:lnTo>
                  <a:pt x="1717908" y="826008"/>
                </a:lnTo>
                <a:lnTo>
                  <a:pt x="1636776" y="774192"/>
                </a:lnTo>
                <a:close/>
              </a:path>
              <a:path w="3371215" h="1167764">
                <a:moveTo>
                  <a:pt x="1288701" y="795528"/>
                </a:moveTo>
                <a:lnTo>
                  <a:pt x="1274064" y="795528"/>
                </a:lnTo>
                <a:lnTo>
                  <a:pt x="1371600" y="1066800"/>
                </a:lnTo>
                <a:lnTo>
                  <a:pt x="1392604" y="1042416"/>
                </a:lnTo>
                <a:lnTo>
                  <a:pt x="1377696" y="1042416"/>
                </a:lnTo>
                <a:lnTo>
                  <a:pt x="1288701" y="795528"/>
                </a:lnTo>
                <a:close/>
              </a:path>
              <a:path w="3371215" h="1167764">
                <a:moveTo>
                  <a:pt x="1717908" y="826008"/>
                </a:moveTo>
                <a:lnTo>
                  <a:pt x="1645920" y="826008"/>
                </a:lnTo>
                <a:lnTo>
                  <a:pt x="2017776" y="1063752"/>
                </a:lnTo>
                <a:lnTo>
                  <a:pt x="2041073" y="1005840"/>
                </a:lnTo>
                <a:lnTo>
                  <a:pt x="1999488" y="1005840"/>
                </a:lnTo>
                <a:lnTo>
                  <a:pt x="1717908" y="826008"/>
                </a:lnTo>
                <a:close/>
              </a:path>
              <a:path w="3371215" h="1167764">
                <a:moveTo>
                  <a:pt x="1633727" y="740664"/>
                </a:moveTo>
                <a:lnTo>
                  <a:pt x="1377696" y="1042416"/>
                </a:lnTo>
                <a:lnTo>
                  <a:pt x="1392604" y="1042416"/>
                </a:lnTo>
                <a:lnTo>
                  <a:pt x="1636776" y="758951"/>
                </a:lnTo>
                <a:lnTo>
                  <a:pt x="1662013" y="758951"/>
                </a:lnTo>
                <a:lnTo>
                  <a:pt x="1633727" y="740664"/>
                </a:lnTo>
                <a:close/>
              </a:path>
              <a:path w="3371215" h="1167764">
                <a:moveTo>
                  <a:pt x="2103120" y="752856"/>
                </a:moveTo>
                <a:lnTo>
                  <a:pt x="1999488" y="1005840"/>
                </a:lnTo>
                <a:lnTo>
                  <a:pt x="2041073" y="1005840"/>
                </a:lnTo>
                <a:lnTo>
                  <a:pt x="2124456" y="798576"/>
                </a:lnTo>
                <a:lnTo>
                  <a:pt x="2246811" y="798576"/>
                </a:lnTo>
                <a:lnTo>
                  <a:pt x="2103120" y="752856"/>
                </a:lnTo>
                <a:close/>
              </a:path>
              <a:path w="3371215" h="1167764">
                <a:moveTo>
                  <a:pt x="2246811" y="798576"/>
                </a:moveTo>
                <a:lnTo>
                  <a:pt x="2124456" y="798576"/>
                </a:lnTo>
                <a:lnTo>
                  <a:pt x="2737104" y="993648"/>
                </a:lnTo>
                <a:lnTo>
                  <a:pt x="2688031" y="923544"/>
                </a:lnTo>
                <a:lnTo>
                  <a:pt x="2639568" y="923544"/>
                </a:lnTo>
                <a:lnTo>
                  <a:pt x="2246811" y="798576"/>
                </a:lnTo>
                <a:close/>
              </a:path>
              <a:path w="3371215" h="1167764">
                <a:moveTo>
                  <a:pt x="1662013" y="758951"/>
                </a:moveTo>
                <a:lnTo>
                  <a:pt x="1636776" y="758951"/>
                </a:lnTo>
                <a:lnTo>
                  <a:pt x="1993392" y="987551"/>
                </a:lnTo>
                <a:lnTo>
                  <a:pt x="2000751" y="969264"/>
                </a:lnTo>
                <a:lnTo>
                  <a:pt x="1987296" y="969264"/>
                </a:lnTo>
                <a:lnTo>
                  <a:pt x="1662013" y="758951"/>
                </a:lnTo>
                <a:close/>
              </a:path>
              <a:path w="3371215" h="1167764">
                <a:moveTo>
                  <a:pt x="2087880" y="722376"/>
                </a:moveTo>
                <a:lnTo>
                  <a:pt x="1987296" y="969264"/>
                </a:lnTo>
                <a:lnTo>
                  <a:pt x="2000751" y="969264"/>
                </a:lnTo>
                <a:lnTo>
                  <a:pt x="2093976" y="737616"/>
                </a:lnTo>
                <a:lnTo>
                  <a:pt x="2135691" y="737616"/>
                </a:lnTo>
                <a:lnTo>
                  <a:pt x="2087880" y="722376"/>
                </a:lnTo>
                <a:close/>
              </a:path>
              <a:path w="3371215" h="1167764">
                <a:moveTo>
                  <a:pt x="975680" y="768096"/>
                </a:moveTo>
                <a:lnTo>
                  <a:pt x="926592" y="768096"/>
                </a:lnTo>
                <a:lnTo>
                  <a:pt x="795528" y="963168"/>
                </a:lnTo>
                <a:lnTo>
                  <a:pt x="1044447" y="902208"/>
                </a:lnTo>
                <a:lnTo>
                  <a:pt x="883920" y="902208"/>
                </a:lnTo>
                <a:lnTo>
                  <a:pt x="975680" y="768096"/>
                </a:lnTo>
                <a:close/>
              </a:path>
              <a:path w="3371215" h="1167764">
                <a:moveTo>
                  <a:pt x="2468880" y="679704"/>
                </a:moveTo>
                <a:lnTo>
                  <a:pt x="2639568" y="923544"/>
                </a:lnTo>
                <a:lnTo>
                  <a:pt x="2688031" y="923544"/>
                </a:lnTo>
                <a:lnTo>
                  <a:pt x="2545080" y="719328"/>
                </a:lnTo>
                <a:lnTo>
                  <a:pt x="3052156" y="719328"/>
                </a:lnTo>
                <a:lnTo>
                  <a:pt x="2949738" y="693249"/>
                </a:lnTo>
                <a:lnTo>
                  <a:pt x="2468880" y="679704"/>
                </a:lnTo>
                <a:close/>
              </a:path>
              <a:path w="3371215" h="1167764">
                <a:moveTo>
                  <a:pt x="1267968" y="810768"/>
                </a:moveTo>
                <a:lnTo>
                  <a:pt x="883920" y="902208"/>
                </a:lnTo>
                <a:lnTo>
                  <a:pt x="1044447" y="902208"/>
                </a:lnTo>
                <a:lnTo>
                  <a:pt x="1243584" y="853440"/>
                </a:lnTo>
                <a:lnTo>
                  <a:pt x="1283109" y="853440"/>
                </a:lnTo>
                <a:lnTo>
                  <a:pt x="1267968" y="810768"/>
                </a:lnTo>
                <a:close/>
              </a:path>
              <a:path w="3371215" h="1167764">
                <a:moveTo>
                  <a:pt x="2135691" y="737616"/>
                </a:moveTo>
                <a:lnTo>
                  <a:pt x="2093976" y="737616"/>
                </a:lnTo>
                <a:lnTo>
                  <a:pt x="2609088" y="902208"/>
                </a:lnTo>
                <a:lnTo>
                  <a:pt x="2591987" y="877824"/>
                </a:lnTo>
                <a:lnTo>
                  <a:pt x="2575560" y="877824"/>
                </a:lnTo>
                <a:lnTo>
                  <a:pt x="2135691" y="737616"/>
                </a:lnTo>
                <a:close/>
              </a:path>
              <a:path w="3371215" h="1167764">
                <a:moveTo>
                  <a:pt x="1043278" y="713232"/>
                </a:moveTo>
                <a:lnTo>
                  <a:pt x="1027176" y="713232"/>
                </a:lnTo>
                <a:lnTo>
                  <a:pt x="911352" y="883920"/>
                </a:lnTo>
                <a:lnTo>
                  <a:pt x="998903" y="862584"/>
                </a:lnTo>
                <a:lnTo>
                  <a:pt x="941832" y="862584"/>
                </a:lnTo>
                <a:lnTo>
                  <a:pt x="1043278" y="713232"/>
                </a:lnTo>
                <a:close/>
              </a:path>
              <a:path w="3371215" h="1167764">
                <a:moveTo>
                  <a:pt x="2420112" y="652272"/>
                </a:moveTo>
                <a:lnTo>
                  <a:pt x="2575560" y="877824"/>
                </a:lnTo>
                <a:lnTo>
                  <a:pt x="2591987" y="877824"/>
                </a:lnTo>
                <a:lnTo>
                  <a:pt x="2444496" y="667512"/>
                </a:lnTo>
                <a:lnTo>
                  <a:pt x="2848660" y="667512"/>
                </a:lnTo>
                <a:lnTo>
                  <a:pt x="2831098" y="663040"/>
                </a:lnTo>
                <a:lnTo>
                  <a:pt x="2420112" y="652272"/>
                </a:lnTo>
                <a:close/>
              </a:path>
              <a:path w="3371215" h="1167764">
                <a:moveTo>
                  <a:pt x="1283208" y="780288"/>
                </a:moveTo>
                <a:lnTo>
                  <a:pt x="941832" y="862584"/>
                </a:lnTo>
                <a:lnTo>
                  <a:pt x="998903" y="862584"/>
                </a:lnTo>
                <a:lnTo>
                  <a:pt x="1274064" y="795528"/>
                </a:lnTo>
                <a:lnTo>
                  <a:pt x="1288701" y="795528"/>
                </a:lnTo>
                <a:lnTo>
                  <a:pt x="1283208" y="780288"/>
                </a:lnTo>
                <a:close/>
              </a:path>
              <a:path w="3371215" h="1167764">
                <a:moveTo>
                  <a:pt x="275484" y="204459"/>
                </a:moveTo>
                <a:lnTo>
                  <a:pt x="725424" y="408432"/>
                </a:lnTo>
                <a:lnTo>
                  <a:pt x="64008" y="460248"/>
                </a:lnTo>
                <a:lnTo>
                  <a:pt x="618744" y="627888"/>
                </a:lnTo>
                <a:lnTo>
                  <a:pt x="0" y="804672"/>
                </a:lnTo>
                <a:lnTo>
                  <a:pt x="0" y="807720"/>
                </a:lnTo>
                <a:lnTo>
                  <a:pt x="285105" y="795528"/>
                </a:lnTo>
                <a:lnTo>
                  <a:pt x="259080" y="795528"/>
                </a:lnTo>
                <a:lnTo>
                  <a:pt x="257251" y="783336"/>
                </a:lnTo>
                <a:lnTo>
                  <a:pt x="256032" y="783336"/>
                </a:lnTo>
                <a:lnTo>
                  <a:pt x="254000" y="771144"/>
                </a:lnTo>
                <a:lnTo>
                  <a:pt x="252984" y="771144"/>
                </a:lnTo>
                <a:lnTo>
                  <a:pt x="249936" y="758951"/>
                </a:lnTo>
                <a:lnTo>
                  <a:pt x="251954" y="758870"/>
                </a:lnTo>
                <a:lnTo>
                  <a:pt x="249936" y="746760"/>
                </a:lnTo>
                <a:lnTo>
                  <a:pt x="251753" y="746681"/>
                </a:lnTo>
                <a:lnTo>
                  <a:pt x="249936" y="734568"/>
                </a:lnTo>
                <a:lnTo>
                  <a:pt x="406772" y="728008"/>
                </a:lnTo>
                <a:lnTo>
                  <a:pt x="752856" y="630936"/>
                </a:lnTo>
                <a:lnTo>
                  <a:pt x="265176" y="481584"/>
                </a:lnTo>
                <a:lnTo>
                  <a:pt x="874776" y="432816"/>
                </a:lnTo>
                <a:lnTo>
                  <a:pt x="453268" y="241616"/>
                </a:lnTo>
                <a:lnTo>
                  <a:pt x="275484" y="204459"/>
                </a:lnTo>
                <a:close/>
              </a:path>
              <a:path w="3371215" h="1167764">
                <a:moveTo>
                  <a:pt x="411601" y="752406"/>
                </a:moveTo>
                <a:lnTo>
                  <a:pt x="357812" y="754584"/>
                </a:lnTo>
                <a:lnTo>
                  <a:pt x="257201" y="783005"/>
                </a:lnTo>
                <a:lnTo>
                  <a:pt x="259080" y="795528"/>
                </a:lnTo>
                <a:lnTo>
                  <a:pt x="411601" y="752406"/>
                </a:lnTo>
                <a:close/>
              </a:path>
              <a:path w="3371215" h="1167764">
                <a:moveTo>
                  <a:pt x="1002792" y="728472"/>
                </a:moveTo>
                <a:lnTo>
                  <a:pt x="411601" y="752406"/>
                </a:lnTo>
                <a:lnTo>
                  <a:pt x="259080" y="795528"/>
                </a:lnTo>
                <a:lnTo>
                  <a:pt x="285105" y="795528"/>
                </a:lnTo>
                <a:lnTo>
                  <a:pt x="926592" y="768096"/>
                </a:lnTo>
                <a:lnTo>
                  <a:pt x="975680" y="768096"/>
                </a:lnTo>
                <a:lnTo>
                  <a:pt x="1002792" y="728472"/>
                </a:lnTo>
                <a:close/>
              </a:path>
              <a:path w="3371215" h="1167764">
                <a:moveTo>
                  <a:pt x="257201" y="783005"/>
                </a:moveTo>
                <a:lnTo>
                  <a:pt x="256032" y="783336"/>
                </a:lnTo>
                <a:lnTo>
                  <a:pt x="257251" y="783336"/>
                </a:lnTo>
                <a:lnTo>
                  <a:pt x="257201" y="783005"/>
                </a:lnTo>
                <a:close/>
              </a:path>
              <a:path w="3371215" h="1167764">
                <a:moveTo>
                  <a:pt x="357812" y="754584"/>
                </a:moveTo>
                <a:lnTo>
                  <a:pt x="304297" y="756751"/>
                </a:lnTo>
                <a:lnTo>
                  <a:pt x="255323" y="770487"/>
                </a:lnTo>
                <a:lnTo>
                  <a:pt x="257201" y="783005"/>
                </a:lnTo>
                <a:lnTo>
                  <a:pt x="357812" y="754584"/>
                </a:lnTo>
                <a:close/>
              </a:path>
              <a:path w="3371215" h="1167764">
                <a:moveTo>
                  <a:pt x="251954" y="758870"/>
                </a:moveTo>
                <a:lnTo>
                  <a:pt x="249936" y="758951"/>
                </a:lnTo>
                <a:lnTo>
                  <a:pt x="252984" y="771144"/>
                </a:lnTo>
                <a:lnTo>
                  <a:pt x="253954" y="770871"/>
                </a:lnTo>
                <a:lnTo>
                  <a:pt x="251954" y="758870"/>
                </a:lnTo>
                <a:close/>
              </a:path>
              <a:path w="3371215" h="1167764">
                <a:moveTo>
                  <a:pt x="253954" y="770871"/>
                </a:moveTo>
                <a:lnTo>
                  <a:pt x="252984" y="771144"/>
                </a:lnTo>
                <a:lnTo>
                  <a:pt x="254000" y="771144"/>
                </a:lnTo>
                <a:lnTo>
                  <a:pt x="253954" y="770871"/>
                </a:lnTo>
                <a:close/>
              </a:path>
              <a:path w="3371215" h="1167764">
                <a:moveTo>
                  <a:pt x="253571" y="758804"/>
                </a:moveTo>
                <a:lnTo>
                  <a:pt x="251954" y="758870"/>
                </a:lnTo>
                <a:lnTo>
                  <a:pt x="253954" y="770871"/>
                </a:lnTo>
                <a:lnTo>
                  <a:pt x="255323" y="770487"/>
                </a:lnTo>
                <a:lnTo>
                  <a:pt x="253571" y="758804"/>
                </a:lnTo>
                <a:close/>
              </a:path>
              <a:path w="3371215" h="1167764">
                <a:moveTo>
                  <a:pt x="304297" y="756751"/>
                </a:moveTo>
                <a:lnTo>
                  <a:pt x="253571" y="758804"/>
                </a:lnTo>
                <a:lnTo>
                  <a:pt x="255323" y="770487"/>
                </a:lnTo>
                <a:lnTo>
                  <a:pt x="304297" y="756751"/>
                </a:lnTo>
                <a:close/>
              </a:path>
              <a:path w="3371215" h="1167764">
                <a:moveTo>
                  <a:pt x="356272" y="742172"/>
                </a:moveTo>
                <a:lnTo>
                  <a:pt x="251753" y="746681"/>
                </a:lnTo>
                <a:lnTo>
                  <a:pt x="253571" y="758804"/>
                </a:lnTo>
                <a:lnTo>
                  <a:pt x="304297" y="756751"/>
                </a:lnTo>
                <a:lnTo>
                  <a:pt x="356272" y="742172"/>
                </a:lnTo>
                <a:close/>
              </a:path>
              <a:path w="3371215" h="1167764">
                <a:moveTo>
                  <a:pt x="464278" y="737513"/>
                </a:moveTo>
                <a:lnTo>
                  <a:pt x="409945" y="739857"/>
                </a:lnTo>
                <a:lnTo>
                  <a:pt x="357812" y="754584"/>
                </a:lnTo>
                <a:lnTo>
                  <a:pt x="411601" y="752406"/>
                </a:lnTo>
                <a:lnTo>
                  <a:pt x="464278" y="737513"/>
                </a:lnTo>
                <a:close/>
              </a:path>
              <a:path w="3371215" h="1167764">
                <a:moveTo>
                  <a:pt x="406772" y="728008"/>
                </a:moveTo>
                <a:lnTo>
                  <a:pt x="249936" y="734568"/>
                </a:lnTo>
                <a:lnTo>
                  <a:pt x="251753" y="746681"/>
                </a:lnTo>
                <a:lnTo>
                  <a:pt x="356272" y="742172"/>
                </a:lnTo>
                <a:lnTo>
                  <a:pt x="406772" y="728008"/>
                </a:lnTo>
                <a:close/>
              </a:path>
              <a:path w="3371215" h="1167764">
                <a:moveTo>
                  <a:pt x="459733" y="725793"/>
                </a:moveTo>
                <a:lnTo>
                  <a:pt x="406772" y="728008"/>
                </a:lnTo>
                <a:lnTo>
                  <a:pt x="356272" y="742172"/>
                </a:lnTo>
                <a:lnTo>
                  <a:pt x="409945" y="739857"/>
                </a:lnTo>
                <a:lnTo>
                  <a:pt x="459733" y="725793"/>
                </a:lnTo>
                <a:close/>
              </a:path>
              <a:path w="3371215" h="1167764">
                <a:moveTo>
                  <a:pt x="2816352" y="234696"/>
                </a:moveTo>
                <a:lnTo>
                  <a:pt x="2164080" y="283464"/>
                </a:lnTo>
                <a:lnTo>
                  <a:pt x="2663952" y="283464"/>
                </a:lnTo>
                <a:lnTo>
                  <a:pt x="2444496" y="420624"/>
                </a:lnTo>
                <a:lnTo>
                  <a:pt x="3008376" y="457200"/>
                </a:lnTo>
                <a:lnTo>
                  <a:pt x="2557272" y="566928"/>
                </a:lnTo>
                <a:lnTo>
                  <a:pt x="2945249" y="666031"/>
                </a:lnTo>
                <a:lnTo>
                  <a:pt x="3118104" y="670560"/>
                </a:lnTo>
                <a:lnTo>
                  <a:pt x="3116656" y="685760"/>
                </a:lnTo>
                <a:lnTo>
                  <a:pt x="3118104" y="685800"/>
                </a:lnTo>
                <a:lnTo>
                  <a:pt x="3117090" y="697963"/>
                </a:lnTo>
                <a:lnTo>
                  <a:pt x="3118104" y="697992"/>
                </a:lnTo>
                <a:lnTo>
                  <a:pt x="3118104" y="710184"/>
                </a:lnTo>
                <a:lnTo>
                  <a:pt x="3116072" y="710184"/>
                </a:lnTo>
                <a:lnTo>
                  <a:pt x="3115056" y="722376"/>
                </a:lnTo>
                <a:lnTo>
                  <a:pt x="3113169" y="722376"/>
                </a:lnTo>
                <a:lnTo>
                  <a:pt x="3112059" y="734027"/>
                </a:lnTo>
                <a:lnTo>
                  <a:pt x="3368040" y="740664"/>
                </a:lnTo>
                <a:lnTo>
                  <a:pt x="3371088" y="734568"/>
                </a:lnTo>
                <a:lnTo>
                  <a:pt x="3323428" y="722376"/>
                </a:lnTo>
                <a:lnTo>
                  <a:pt x="3115056" y="722376"/>
                </a:lnTo>
                <a:lnTo>
                  <a:pt x="3113213" y="721906"/>
                </a:lnTo>
                <a:lnTo>
                  <a:pt x="3321592" y="721906"/>
                </a:lnTo>
                <a:lnTo>
                  <a:pt x="3275768" y="710184"/>
                </a:lnTo>
                <a:lnTo>
                  <a:pt x="3118104" y="710184"/>
                </a:lnTo>
                <a:lnTo>
                  <a:pt x="3116114" y="709675"/>
                </a:lnTo>
                <a:lnTo>
                  <a:pt x="3273782" y="709675"/>
                </a:lnTo>
                <a:lnTo>
                  <a:pt x="2715768" y="566928"/>
                </a:lnTo>
                <a:lnTo>
                  <a:pt x="3258312" y="435864"/>
                </a:lnTo>
                <a:lnTo>
                  <a:pt x="2566416" y="390144"/>
                </a:lnTo>
                <a:lnTo>
                  <a:pt x="2816352" y="234696"/>
                </a:lnTo>
                <a:close/>
              </a:path>
              <a:path w="3371215" h="1167764">
                <a:moveTo>
                  <a:pt x="513721" y="723535"/>
                </a:moveTo>
                <a:lnTo>
                  <a:pt x="459733" y="725793"/>
                </a:lnTo>
                <a:lnTo>
                  <a:pt x="409945" y="739857"/>
                </a:lnTo>
                <a:lnTo>
                  <a:pt x="464278" y="737513"/>
                </a:lnTo>
                <a:lnTo>
                  <a:pt x="513721" y="723535"/>
                </a:lnTo>
                <a:close/>
              </a:path>
              <a:path w="3371215" h="1167764">
                <a:moveTo>
                  <a:pt x="1051560" y="701040"/>
                </a:moveTo>
                <a:lnTo>
                  <a:pt x="513721" y="723535"/>
                </a:lnTo>
                <a:lnTo>
                  <a:pt x="464278" y="737513"/>
                </a:lnTo>
                <a:lnTo>
                  <a:pt x="1027176" y="713232"/>
                </a:lnTo>
                <a:lnTo>
                  <a:pt x="1043278" y="713232"/>
                </a:lnTo>
                <a:lnTo>
                  <a:pt x="1051560" y="701040"/>
                </a:lnTo>
                <a:close/>
              </a:path>
              <a:path w="3371215" h="1167764">
                <a:moveTo>
                  <a:pt x="3109638" y="733964"/>
                </a:moveTo>
                <a:lnTo>
                  <a:pt x="3112008" y="734568"/>
                </a:lnTo>
                <a:lnTo>
                  <a:pt x="3112059" y="734027"/>
                </a:lnTo>
                <a:lnTo>
                  <a:pt x="3109638" y="733964"/>
                </a:lnTo>
                <a:close/>
              </a:path>
              <a:path w="3371215" h="1167764">
                <a:moveTo>
                  <a:pt x="2949738" y="693249"/>
                </a:moveTo>
                <a:lnTo>
                  <a:pt x="3109638" y="733964"/>
                </a:lnTo>
                <a:lnTo>
                  <a:pt x="3112059" y="734027"/>
                </a:lnTo>
                <a:lnTo>
                  <a:pt x="3113213" y="721906"/>
                </a:lnTo>
                <a:lnTo>
                  <a:pt x="3007178" y="694867"/>
                </a:lnTo>
                <a:lnTo>
                  <a:pt x="2949738" y="693249"/>
                </a:lnTo>
                <a:close/>
              </a:path>
              <a:path w="3371215" h="1167764">
                <a:moveTo>
                  <a:pt x="3052156" y="719328"/>
                </a:moveTo>
                <a:lnTo>
                  <a:pt x="2545080" y="719328"/>
                </a:lnTo>
                <a:lnTo>
                  <a:pt x="3109638" y="733964"/>
                </a:lnTo>
                <a:lnTo>
                  <a:pt x="3052156" y="719328"/>
                </a:lnTo>
                <a:close/>
              </a:path>
              <a:path w="3371215" h="1167764">
                <a:moveTo>
                  <a:pt x="505350" y="252502"/>
                </a:moveTo>
                <a:lnTo>
                  <a:pt x="926592" y="441960"/>
                </a:lnTo>
                <a:lnTo>
                  <a:pt x="332232" y="487680"/>
                </a:lnTo>
                <a:lnTo>
                  <a:pt x="795528" y="630936"/>
                </a:lnTo>
                <a:lnTo>
                  <a:pt x="459733" y="725793"/>
                </a:lnTo>
                <a:lnTo>
                  <a:pt x="513721" y="723535"/>
                </a:lnTo>
                <a:lnTo>
                  <a:pt x="841248" y="630936"/>
                </a:lnTo>
                <a:lnTo>
                  <a:pt x="402336" y="496824"/>
                </a:lnTo>
                <a:lnTo>
                  <a:pt x="975360" y="451104"/>
                </a:lnTo>
                <a:lnTo>
                  <a:pt x="563865" y="264731"/>
                </a:lnTo>
                <a:lnTo>
                  <a:pt x="505350" y="252502"/>
                </a:lnTo>
                <a:close/>
              </a:path>
              <a:path w="3371215" h="1167764">
                <a:moveTo>
                  <a:pt x="3007178" y="694867"/>
                </a:moveTo>
                <a:lnTo>
                  <a:pt x="3113213" y="721906"/>
                </a:lnTo>
                <a:lnTo>
                  <a:pt x="3114419" y="709242"/>
                </a:lnTo>
                <a:lnTo>
                  <a:pt x="3064457" y="696480"/>
                </a:lnTo>
                <a:lnTo>
                  <a:pt x="3007178" y="694867"/>
                </a:lnTo>
                <a:close/>
              </a:path>
              <a:path w="3371215" h="1167764">
                <a:moveTo>
                  <a:pt x="3117090" y="697963"/>
                </a:moveTo>
                <a:lnTo>
                  <a:pt x="3116114" y="709675"/>
                </a:lnTo>
                <a:lnTo>
                  <a:pt x="3118104" y="710184"/>
                </a:lnTo>
                <a:lnTo>
                  <a:pt x="3118104" y="697992"/>
                </a:lnTo>
                <a:lnTo>
                  <a:pt x="3117090" y="697963"/>
                </a:lnTo>
                <a:close/>
              </a:path>
              <a:path w="3371215" h="1167764">
                <a:moveTo>
                  <a:pt x="3115498" y="697918"/>
                </a:moveTo>
                <a:lnTo>
                  <a:pt x="3114419" y="709242"/>
                </a:lnTo>
                <a:lnTo>
                  <a:pt x="3116114" y="709675"/>
                </a:lnTo>
                <a:lnTo>
                  <a:pt x="3117090" y="697963"/>
                </a:lnTo>
                <a:lnTo>
                  <a:pt x="3115498" y="697918"/>
                </a:lnTo>
                <a:close/>
              </a:path>
              <a:path w="3371215" h="1167764">
                <a:moveTo>
                  <a:pt x="3064457" y="696480"/>
                </a:moveTo>
                <a:lnTo>
                  <a:pt x="3114419" y="709242"/>
                </a:lnTo>
                <a:lnTo>
                  <a:pt x="3115498" y="697918"/>
                </a:lnTo>
                <a:lnTo>
                  <a:pt x="3064457" y="696480"/>
                </a:lnTo>
                <a:close/>
              </a:path>
              <a:path w="3371215" h="1167764">
                <a:moveTo>
                  <a:pt x="3011290" y="682900"/>
                </a:moveTo>
                <a:lnTo>
                  <a:pt x="3064457" y="696480"/>
                </a:lnTo>
                <a:lnTo>
                  <a:pt x="3115498" y="697918"/>
                </a:lnTo>
                <a:lnTo>
                  <a:pt x="3116656" y="685760"/>
                </a:lnTo>
                <a:lnTo>
                  <a:pt x="3011290" y="682900"/>
                </a:lnTo>
                <a:close/>
              </a:path>
              <a:path w="3371215" h="1167764">
                <a:moveTo>
                  <a:pt x="2896897" y="679794"/>
                </a:moveTo>
                <a:lnTo>
                  <a:pt x="2949738" y="693249"/>
                </a:lnTo>
                <a:lnTo>
                  <a:pt x="3007178" y="694867"/>
                </a:lnTo>
                <a:lnTo>
                  <a:pt x="2954166" y="681349"/>
                </a:lnTo>
                <a:lnTo>
                  <a:pt x="2896897" y="679794"/>
                </a:lnTo>
                <a:close/>
              </a:path>
              <a:path w="3371215" h="1167764">
                <a:moveTo>
                  <a:pt x="2945249" y="666031"/>
                </a:moveTo>
                <a:lnTo>
                  <a:pt x="3011290" y="682900"/>
                </a:lnTo>
                <a:lnTo>
                  <a:pt x="3116656" y="685760"/>
                </a:lnTo>
                <a:lnTo>
                  <a:pt x="3118104" y="670560"/>
                </a:lnTo>
                <a:lnTo>
                  <a:pt x="2945249" y="666031"/>
                </a:lnTo>
                <a:close/>
              </a:path>
              <a:path w="3371215" h="1167764">
                <a:moveTo>
                  <a:pt x="2888237" y="664537"/>
                </a:moveTo>
                <a:lnTo>
                  <a:pt x="2954166" y="681349"/>
                </a:lnTo>
                <a:lnTo>
                  <a:pt x="3011290" y="682900"/>
                </a:lnTo>
                <a:lnTo>
                  <a:pt x="2945249" y="666031"/>
                </a:lnTo>
                <a:lnTo>
                  <a:pt x="2888237" y="664537"/>
                </a:lnTo>
                <a:close/>
              </a:path>
              <a:path w="3371215" h="1167764">
                <a:moveTo>
                  <a:pt x="2831098" y="663040"/>
                </a:moveTo>
                <a:lnTo>
                  <a:pt x="2896897" y="679794"/>
                </a:lnTo>
                <a:lnTo>
                  <a:pt x="2954166" y="681349"/>
                </a:lnTo>
                <a:lnTo>
                  <a:pt x="2888237" y="664537"/>
                </a:lnTo>
                <a:lnTo>
                  <a:pt x="2831098" y="663040"/>
                </a:lnTo>
                <a:close/>
              </a:path>
              <a:path w="3371215" h="1167764">
                <a:moveTo>
                  <a:pt x="2848660" y="667512"/>
                </a:moveTo>
                <a:lnTo>
                  <a:pt x="2444496" y="667512"/>
                </a:lnTo>
                <a:lnTo>
                  <a:pt x="2896897" y="679794"/>
                </a:lnTo>
                <a:lnTo>
                  <a:pt x="2848660" y="667512"/>
                </a:lnTo>
                <a:close/>
              </a:path>
              <a:path w="3371215" h="1167764">
                <a:moveTo>
                  <a:pt x="2587461" y="316992"/>
                </a:moveTo>
                <a:lnTo>
                  <a:pt x="2560320" y="316992"/>
                </a:lnTo>
                <a:lnTo>
                  <a:pt x="2362200" y="438912"/>
                </a:lnTo>
                <a:lnTo>
                  <a:pt x="2843784" y="472440"/>
                </a:lnTo>
                <a:lnTo>
                  <a:pt x="2453640" y="566928"/>
                </a:lnTo>
                <a:lnTo>
                  <a:pt x="2831098" y="663040"/>
                </a:lnTo>
                <a:lnTo>
                  <a:pt x="2888237" y="664537"/>
                </a:lnTo>
                <a:lnTo>
                  <a:pt x="2505456" y="566928"/>
                </a:lnTo>
                <a:lnTo>
                  <a:pt x="2926080" y="466344"/>
                </a:lnTo>
                <a:lnTo>
                  <a:pt x="2404872" y="429768"/>
                </a:lnTo>
                <a:lnTo>
                  <a:pt x="2587461" y="316992"/>
                </a:lnTo>
                <a:close/>
              </a:path>
              <a:path w="3371215" h="1167764">
                <a:moveTo>
                  <a:pt x="500635" y="236094"/>
                </a:moveTo>
                <a:lnTo>
                  <a:pt x="563865" y="264731"/>
                </a:lnTo>
                <a:lnTo>
                  <a:pt x="1222248" y="402336"/>
                </a:lnTo>
                <a:lnTo>
                  <a:pt x="1233309" y="387096"/>
                </a:lnTo>
                <a:lnTo>
                  <a:pt x="1216152" y="387096"/>
                </a:lnTo>
                <a:lnTo>
                  <a:pt x="500635" y="236094"/>
                </a:lnTo>
                <a:close/>
              </a:path>
              <a:path w="3371215" h="1167764">
                <a:moveTo>
                  <a:pt x="1353312" y="195072"/>
                </a:moveTo>
                <a:lnTo>
                  <a:pt x="1216152" y="387096"/>
                </a:lnTo>
                <a:lnTo>
                  <a:pt x="1233309" y="387096"/>
                </a:lnTo>
                <a:lnTo>
                  <a:pt x="1359408" y="213360"/>
                </a:lnTo>
                <a:lnTo>
                  <a:pt x="1388557" y="213360"/>
                </a:lnTo>
                <a:lnTo>
                  <a:pt x="1353312" y="195072"/>
                </a:lnTo>
                <a:close/>
              </a:path>
              <a:path w="3371215" h="1167764">
                <a:moveTo>
                  <a:pt x="1388557" y="213360"/>
                </a:moveTo>
                <a:lnTo>
                  <a:pt x="1359408" y="213360"/>
                </a:lnTo>
                <a:lnTo>
                  <a:pt x="1676400" y="377951"/>
                </a:lnTo>
                <a:lnTo>
                  <a:pt x="1703251" y="362712"/>
                </a:lnTo>
                <a:lnTo>
                  <a:pt x="1676400" y="362712"/>
                </a:lnTo>
                <a:lnTo>
                  <a:pt x="1388557" y="213360"/>
                </a:lnTo>
                <a:close/>
              </a:path>
              <a:path w="3371215" h="1167764">
                <a:moveTo>
                  <a:pt x="301904" y="143256"/>
                </a:moveTo>
                <a:lnTo>
                  <a:pt x="295656" y="143256"/>
                </a:lnTo>
                <a:lnTo>
                  <a:pt x="448528" y="212494"/>
                </a:lnTo>
                <a:lnTo>
                  <a:pt x="1213104" y="374904"/>
                </a:lnTo>
                <a:lnTo>
                  <a:pt x="1243107" y="332232"/>
                </a:lnTo>
                <a:lnTo>
                  <a:pt x="1194815" y="332232"/>
                </a:lnTo>
                <a:lnTo>
                  <a:pt x="301904" y="143256"/>
                </a:lnTo>
                <a:close/>
              </a:path>
              <a:path w="3371215" h="1167764">
                <a:moveTo>
                  <a:pt x="2145792" y="97536"/>
                </a:moveTo>
                <a:lnTo>
                  <a:pt x="1676400" y="362712"/>
                </a:lnTo>
                <a:lnTo>
                  <a:pt x="1703251" y="362712"/>
                </a:lnTo>
                <a:lnTo>
                  <a:pt x="2127504" y="121920"/>
                </a:lnTo>
                <a:lnTo>
                  <a:pt x="2141162" y="121920"/>
                </a:lnTo>
                <a:lnTo>
                  <a:pt x="2145792" y="97536"/>
                </a:lnTo>
                <a:close/>
              </a:path>
              <a:path w="3371215" h="1167764">
                <a:moveTo>
                  <a:pt x="2141162" y="121920"/>
                </a:moveTo>
                <a:lnTo>
                  <a:pt x="2127504" y="121920"/>
                </a:lnTo>
                <a:lnTo>
                  <a:pt x="2084832" y="353568"/>
                </a:lnTo>
                <a:lnTo>
                  <a:pt x="2282951" y="338328"/>
                </a:lnTo>
                <a:lnTo>
                  <a:pt x="2100072" y="338328"/>
                </a:lnTo>
                <a:lnTo>
                  <a:pt x="2141162" y="121920"/>
                </a:lnTo>
                <a:close/>
              </a:path>
              <a:path w="3371215" h="1167764">
                <a:moveTo>
                  <a:pt x="1432185" y="179832"/>
                </a:moveTo>
                <a:lnTo>
                  <a:pt x="1350264" y="179832"/>
                </a:lnTo>
                <a:lnTo>
                  <a:pt x="1676400" y="347472"/>
                </a:lnTo>
                <a:lnTo>
                  <a:pt x="1752261" y="304800"/>
                </a:lnTo>
                <a:lnTo>
                  <a:pt x="1673352" y="304800"/>
                </a:lnTo>
                <a:lnTo>
                  <a:pt x="1432185" y="179832"/>
                </a:lnTo>
                <a:close/>
              </a:path>
              <a:path w="3371215" h="1167764">
                <a:moveTo>
                  <a:pt x="2612136" y="301751"/>
                </a:moveTo>
                <a:lnTo>
                  <a:pt x="2100072" y="338328"/>
                </a:lnTo>
                <a:lnTo>
                  <a:pt x="2282951" y="338328"/>
                </a:lnTo>
                <a:lnTo>
                  <a:pt x="2560320" y="316992"/>
                </a:lnTo>
                <a:lnTo>
                  <a:pt x="2587461" y="316992"/>
                </a:lnTo>
                <a:lnTo>
                  <a:pt x="2612136" y="301751"/>
                </a:lnTo>
                <a:close/>
              </a:path>
              <a:path w="3371215" h="1167764">
                <a:moveTo>
                  <a:pt x="1338072" y="131064"/>
                </a:moveTo>
                <a:lnTo>
                  <a:pt x="1194815" y="332232"/>
                </a:lnTo>
                <a:lnTo>
                  <a:pt x="1243107" y="332232"/>
                </a:lnTo>
                <a:lnTo>
                  <a:pt x="1350264" y="179832"/>
                </a:lnTo>
                <a:lnTo>
                  <a:pt x="1432185" y="179832"/>
                </a:lnTo>
                <a:lnTo>
                  <a:pt x="1338072" y="131064"/>
                </a:lnTo>
                <a:close/>
              </a:path>
              <a:path w="3371215" h="1167764">
                <a:moveTo>
                  <a:pt x="2202524" y="73151"/>
                </a:moveTo>
                <a:lnTo>
                  <a:pt x="2164080" y="73151"/>
                </a:lnTo>
                <a:lnTo>
                  <a:pt x="2115312" y="326136"/>
                </a:lnTo>
                <a:lnTo>
                  <a:pt x="2663952" y="283464"/>
                </a:lnTo>
                <a:lnTo>
                  <a:pt x="2164080" y="283464"/>
                </a:lnTo>
                <a:lnTo>
                  <a:pt x="2202524" y="73151"/>
                </a:lnTo>
                <a:close/>
              </a:path>
              <a:path w="3371215" h="1167764">
                <a:moveTo>
                  <a:pt x="2215896" y="0"/>
                </a:moveTo>
                <a:lnTo>
                  <a:pt x="1673352" y="304800"/>
                </a:lnTo>
                <a:lnTo>
                  <a:pt x="1752261" y="304800"/>
                </a:lnTo>
                <a:lnTo>
                  <a:pt x="2164080" y="73151"/>
                </a:lnTo>
                <a:lnTo>
                  <a:pt x="2202524" y="73151"/>
                </a:lnTo>
                <a:lnTo>
                  <a:pt x="2215896" y="0"/>
                </a:lnTo>
                <a:close/>
              </a:path>
              <a:path w="3371215" h="1167764">
                <a:moveTo>
                  <a:pt x="440786" y="223463"/>
                </a:moveTo>
                <a:lnTo>
                  <a:pt x="505350" y="252502"/>
                </a:lnTo>
                <a:lnTo>
                  <a:pt x="563865" y="264731"/>
                </a:lnTo>
                <a:lnTo>
                  <a:pt x="500635" y="236094"/>
                </a:lnTo>
                <a:lnTo>
                  <a:pt x="440786" y="223463"/>
                </a:lnTo>
                <a:close/>
              </a:path>
              <a:path w="3371215" h="1167764">
                <a:moveTo>
                  <a:pt x="389291" y="212596"/>
                </a:moveTo>
                <a:lnTo>
                  <a:pt x="453268" y="241616"/>
                </a:lnTo>
                <a:lnTo>
                  <a:pt x="505350" y="252502"/>
                </a:lnTo>
                <a:lnTo>
                  <a:pt x="440786" y="223463"/>
                </a:lnTo>
                <a:lnTo>
                  <a:pt x="389291" y="212596"/>
                </a:lnTo>
                <a:close/>
              </a:path>
              <a:path w="3371215" h="1167764">
                <a:moveTo>
                  <a:pt x="279496" y="189425"/>
                </a:moveTo>
                <a:lnTo>
                  <a:pt x="274405" y="203970"/>
                </a:lnTo>
                <a:lnTo>
                  <a:pt x="275484" y="204459"/>
                </a:lnTo>
                <a:lnTo>
                  <a:pt x="453268" y="241616"/>
                </a:lnTo>
                <a:lnTo>
                  <a:pt x="389291" y="212596"/>
                </a:lnTo>
                <a:lnTo>
                  <a:pt x="279496" y="189425"/>
                </a:lnTo>
                <a:close/>
              </a:path>
              <a:path w="3371215" h="1167764">
                <a:moveTo>
                  <a:pt x="387639" y="199560"/>
                </a:moveTo>
                <a:lnTo>
                  <a:pt x="440786" y="223463"/>
                </a:lnTo>
                <a:lnTo>
                  <a:pt x="500635" y="236094"/>
                </a:lnTo>
                <a:lnTo>
                  <a:pt x="448528" y="212494"/>
                </a:lnTo>
                <a:lnTo>
                  <a:pt x="387639" y="199560"/>
                </a:lnTo>
                <a:close/>
              </a:path>
              <a:path w="3371215" h="1167764">
                <a:moveTo>
                  <a:pt x="283678" y="177477"/>
                </a:moveTo>
                <a:lnTo>
                  <a:pt x="279496" y="189425"/>
                </a:lnTo>
                <a:lnTo>
                  <a:pt x="389291" y="212596"/>
                </a:lnTo>
                <a:lnTo>
                  <a:pt x="336697" y="188739"/>
                </a:lnTo>
                <a:lnTo>
                  <a:pt x="283678" y="177477"/>
                </a:lnTo>
                <a:close/>
              </a:path>
              <a:path w="3371215" h="1167764">
                <a:moveTo>
                  <a:pt x="295656" y="143256"/>
                </a:moveTo>
                <a:lnTo>
                  <a:pt x="291140" y="156158"/>
                </a:lnTo>
                <a:lnTo>
                  <a:pt x="387639" y="199560"/>
                </a:lnTo>
                <a:lnTo>
                  <a:pt x="448528" y="212494"/>
                </a:lnTo>
                <a:lnTo>
                  <a:pt x="295656" y="143256"/>
                </a:lnTo>
                <a:close/>
              </a:path>
              <a:path w="3371215" h="1167764">
                <a:moveTo>
                  <a:pt x="274405" y="203970"/>
                </a:moveTo>
                <a:lnTo>
                  <a:pt x="274320" y="204216"/>
                </a:lnTo>
                <a:lnTo>
                  <a:pt x="275484" y="204459"/>
                </a:lnTo>
                <a:lnTo>
                  <a:pt x="274405" y="203970"/>
                </a:lnTo>
                <a:close/>
              </a:path>
              <a:path w="3371215" h="1167764">
                <a:moveTo>
                  <a:pt x="42672" y="88392"/>
                </a:moveTo>
                <a:lnTo>
                  <a:pt x="39624" y="97536"/>
                </a:lnTo>
                <a:lnTo>
                  <a:pt x="274405" y="203970"/>
                </a:lnTo>
                <a:lnTo>
                  <a:pt x="279496" y="189425"/>
                </a:lnTo>
                <a:lnTo>
                  <a:pt x="277368" y="188975"/>
                </a:lnTo>
                <a:lnTo>
                  <a:pt x="281702" y="177057"/>
                </a:lnTo>
                <a:lnTo>
                  <a:pt x="280416" y="176784"/>
                </a:lnTo>
                <a:lnTo>
                  <a:pt x="283464" y="164592"/>
                </a:lnTo>
                <a:lnTo>
                  <a:pt x="286234" y="164592"/>
                </a:lnTo>
                <a:lnTo>
                  <a:pt x="289560" y="155448"/>
                </a:lnTo>
                <a:lnTo>
                  <a:pt x="291388" y="155448"/>
                </a:lnTo>
                <a:lnTo>
                  <a:pt x="295656" y="143256"/>
                </a:lnTo>
                <a:lnTo>
                  <a:pt x="301904" y="143256"/>
                </a:lnTo>
                <a:lnTo>
                  <a:pt x="42672" y="88392"/>
                </a:lnTo>
                <a:close/>
              </a:path>
              <a:path w="3371215" h="1167764">
                <a:moveTo>
                  <a:pt x="291140" y="156158"/>
                </a:moveTo>
                <a:lnTo>
                  <a:pt x="287541" y="166441"/>
                </a:lnTo>
                <a:lnTo>
                  <a:pt x="336697" y="188739"/>
                </a:lnTo>
                <a:lnTo>
                  <a:pt x="387639" y="199560"/>
                </a:lnTo>
                <a:lnTo>
                  <a:pt x="291140" y="156158"/>
                </a:lnTo>
                <a:close/>
              </a:path>
              <a:path w="3371215" h="1167764">
                <a:moveTo>
                  <a:pt x="287541" y="166441"/>
                </a:moveTo>
                <a:lnTo>
                  <a:pt x="283678" y="177477"/>
                </a:lnTo>
                <a:lnTo>
                  <a:pt x="336697" y="188739"/>
                </a:lnTo>
                <a:lnTo>
                  <a:pt x="287541" y="166441"/>
                </a:lnTo>
                <a:close/>
              </a:path>
              <a:path w="3371215" h="1167764">
                <a:moveTo>
                  <a:pt x="285842" y="165670"/>
                </a:moveTo>
                <a:lnTo>
                  <a:pt x="281702" y="177057"/>
                </a:lnTo>
                <a:lnTo>
                  <a:pt x="283678" y="177477"/>
                </a:lnTo>
                <a:lnTo>
                  <a:pt x="287541" y="166441"/>
                </a:lnTo>
                <a:lnTo>
                  <a:pt x="285842" y="165670"/>
                </a:lnTo>
                <a:close/>
              </a:path>
              <a:path w="3371215" h="1167764">
                <a:moveTo>
                  <a:pt x="283464" y="164592"/>
                </a:moveTo>
                <a:lnTo>
                  <a:pt x="280416" y="176784"/>
                </a:lnTo>
                <a:lnTo>
                  <a:pt x="281702" y="177057"/>
                </a:lnTo>
                <a:lnTo>
                  <a:pt x="285842" y="165670"/>
                </a:lnTo>
                <a:lnTo>
                  <a:pt x="283464" y="164592"/>
                </a:lnTo>
                <a:close/>
              </a:path>
              <a:path w="3371215" h="1167764">
                <a:moveTo>
                  <a:pt x="286234" y="164592"/>
                </a:moveTo>
                <a:lnTo>
                  <a:pt x="283464" y="164592"/>
                </a:lnTo>
                <a:lnTo>
                  <a:pt x="285842" y="165670"/>
                </a:lnTo>
                <a:lnTo>
                  <a:pt x="286234" y="164592"/>
                </a:lnTo>
                <a:close/>
              </a:path>
              <a:path w="3371215" h="1167764">
                <a:moveTo>
                  <a:pt x="291388" y="155448"/>
                </a:moveTo>
                <a:lnTo>
                  <a:pt x="289560" y="155448"/>
                </a:lnTo>
                <a:lnTo>
                  <a:pt x="291140" y="156158"/>
                </a:lnTo>
                <a:lnTo>
                  <a:pt x="291388" y="15544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90035" y="3447796"/>
            <a:ext cx="5873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6F2F9F"/>
                </a:solidFill>
                <a:latin typeface="Century Gothic"/>
                <a:cs typeface="Century Gothic"/>
              </a:rPr>
              <a:t>Ж</a:t>
            </a:r>
            <a:r>
              <a:rPr sz="1100" b="1" spc="-15" dirty="0">
                <a:solidFill>
                  <a:srgbClr val="6F2F9F"/>
                </a:solidFill>
                <a:latin typeface="Century Gothic"/>
                <a:cs typeface="Century Gothic"/>
              </a:rPr>
              <a:t>е</a:t>
            </a:r>
            <a:r>
              <a:rPr sz="1100" b="1" dirty="0">
                <a:solidFill>
                  <a:srgbClr val="6F2F9F"/>
                </a:solidFill>
                <a:latin typeface="Century Gothic"/>
                <a:cs typeface="Century Gothic"/>
              </a:rPr>
              <a:t>л</a:t>
            </a:r>
            <a:r>
              <a:rPr sz="1100" b="1" spc="5" dirty="0">
                <a:solidFill>
                  <a:srgbClr val="6F2F9F"/>
                </a:solidFill>
                <a:latin typeface="Century Gothic"/>
                <a:cs typeface="Century Gothic"/>
              </a:rPr>
              <a:t>т</a:t>
            </a:r>
            <a:r>
              <a:rPr sz="1100" b="1" spc="-10" dirty="0">
                <a:solidFill>
                  <a:srgbClr val="6F2F9F"/>
                </a:solidFill>
                <a:latin typeface="Century Gothic"/>
                <a:cs typeface="Century Gothic"/>
              </a:rPr>
              <a:t>ый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57855" y="5505703"/>
            <a:ext cx="2407920" cy="1076325"/>
          </a:xfrm>
          <a:custGeom>
            <a:avLst/>
            <a:gdLst/>
            <a:ahLst/>
            <a:cxnLst/>
            <a:rect l="l" t="t" r="r" b="b"/>
            <a:pathLst>
              <a:path w="2407920" h="1076325">
                <a:moveTo>
                  <a:pt x="1618488" y="0"/>
                </a:moveTo>
                <a:lnTo>
                  <a:pt x="1203959" y="289560"/>
                </a:lnTo>
                <a:lnTo>
                  <a:pt x="932688" y="115824"/>
                </a:lnTo>
                <a:lnTo>
                  <a:pt x="813816" y="313944"/>
                </a:lnTo>
                <a:lnTo>
                  <a:pt x="39624" y="115824"/>
                </a:lnTo>
                <a:lnTo>
                  <a:pt x="515112" y="381000"/>
                </a:lnTo>
                <a:lnTo>
                  <a:pt x="0" y="429768"/>
                </a:lnTo>
                <a:lnTo>
                  <a:pt x="414527" y="585216"/>
                </a:lnTo>
                <a:lnTo>
                  <a:pt x="15239" y="725424"/>
                </a:lnTo>
                <a:lnTo>
                  <a:pt x="630935" y="694944"/>
                </a:lnTo>
                <a:lnTo>
                  <a:pt x="530351" y="877824"/>
                </a:lnTo>
                <a:lnTo>
                  <a:pt x="859535" y="777240"/>
                </a:lnTo>
                <a:lnTo>
                  <a:pt x="944880" y="1075944"/>
                </a:lnTo>
                <a:lnTo>
                  <a:pt x="1173480" y="743712"/>
                </a:lnTo>
                <a:lnTo>
                  <a:pt x="1478280" y="984504"/>
                </a:lnTo>
                <a:lnTo>
                  <a:pt x="1563623" y="719328"/>
                </a:lnTo>
                <a:lnTo>
                  <a:pt x="2023871" y="902208"/>
                </a:lnTo>
                <a:lnTo>
                  <a:pt x="1877568" y="646176"/>
                </a:lnTo>
                <a:lnTo>
                  <a:pt x="2407920" y="661416"/>
                </a:lnTo>
                <a:lnTo>
                  <a:pt x="1962911" y="521208"/>
                </a:lnTo>
                <a:lnTo>
                  <a:pt x="2353056" y="405384"/>
                </a:lnTo>
                <a:lnTo>
                  <a:pt x="1862328" y="365760"/>
                </a:lnTo>
                <a:lnTo>
                  <a:pt x="2051304" y="222504"/>
                </a:lnTo>
                <a:lnTo>
                  <a:pt x="1578864" y="265175"/>
                </a:lnTo>
                <a:lnTo>
                  <a:pt x="161848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1135" y="5368544"/>
            <a:ext cx="3298190" cy="1359535"/>
          </a:xfrm>
          <a:custGeom>
            <a:avLst/>
            <a:gdLst/>
            <a:ahLst/>
            <a:cxnLst/>
            <a:rect l="l" t="t" r="r" b="b"/>
            <a:pathLst>
              <a:path w="3298190" h="1359534">
                <a:moveTo>
                  <a:pt x="1288868" y="993647"/>
                </a:moveTo>
                <a:lnTo>
                  <a:pt x="1243584" y="993647"/>
                </a:lnTo>
                <a:lnTo>
                  <a:pt x="1350264" y="1359407"/>
                </a:lnTo>
                <a:lnTo>
                  <a:pt x="1417080" y="1261871"/>
                </a:lnTo>
                <a:lnTo>
                  <a:pt x="1365503" y="1261871"/>
                </a:lnTo>
                <a:lnTo>
                  <a:pt x="1288868" y="993647"/>
                </a:lnTo>
                <a:close/>
              </a:path>
              <a:path w="3298190" h="1359534">
                <a:moveTo>
                  <a:pt x="1606296" y="911351"/>
                </a:moveTo>
                <a:lnTo>
                  <a:pt x="1365503" y="1261871"/>
                </a:lnTo>
                <a:lnTo>
                  <a:pt x="1417080" y="1261871"/>
                </a:lnTo>
                <a:lnTo>
                  <a:pt x="1615439" y="972311"/>
                </a:lnTo>
                <a:lnTo>
                  <a:pt x="1683257" y="972311"/>
                </a:lnTo>
                <a:lnTo>
                  <a:pt x="1606296" y="911351"/>
                </a:lnTo>
                <a:close/>
              </a:path>
              <a:path w="3298190" h="1359534">
                <a:moveTo>
                  <a:pt x="1683257" y="972311"/>
                </a:moveTo>
                <a:lnTo>
                  <a:pt x="1615439" y="972311"/>
                </a:lnTo>
                <a:lnTo>
                  <a:pt x="1935479" y="1225295"/>
                </a:lnTo>
                <a:lnTo>
                  <a:pt x="1958847" y="1155191"/>
                </a:lnTo>
                <a:lnTo>
                  <a:pt x="1914143" y="1155191"/>
                </a:lnTo>
                <a:lnTo>
                  <a:pt x="1683257" y="972311"/>
                </a:lnTo>
                <a:close/>
              </a:path>
              <a:path w="3298190" h="1359534">
                <a:moveTo>
                  <a:pt x="1344809" y="890015"/>
                </a:moveTo>
                <a:lnTo>
                  <a:pt x="1301496" y="890015"/>
                </a:lnTo>
                <a:lnTo>
                  <a:pt x="1380743" y="1164335"/>
                </a:lnTo>
                <a:lnTo>
                  <a:pt x="1447977" y="1066800"/>
                </a:lnTo>
                <a:lnTo>
                  <a:pt x="1395984" y="1066800"/>
                </a:lnTo>
                <a:lnTo>
                  <a:pt x="1344809" y="890015"/>
                </a:lnTo>
                <a:close/>
              </a:path>
              <a:path w="3298190" h="1359534">
                <a:moveTo>
                  <a:pt x="2150030" y="941831"/>
                </a:moveTo>
                <a:lnTo>
                  <a:pt x="2029967" y="941831"/>
                </a:lnTo>
                <a:lnTo>
                  <a:pt x="2593848" y="1164335"/>
                </a:lnTo>
                <a:lnTo>
                  <a:pt x="2545790" y="1078991"/>
                </a:lnTo>
                <a:lnTo>
                  <a:pt x="2499360" y="1078991"/>
                </a:lnTo>
                <a:lnTo>
                  <a:pt x="2150030" y="941831"/>
                </a:lnTo>
                <a:close/>
              </a:path>
              <a:path w="3298190" h="1359534">
                <a:moveTo>
                  <a:pt x="2002536" y="883919"/>
                </a:moveTo>
                <a:lnTo>
                  <a:pt x="1914143" y="1155191"/>
                </a:lnTo>
                <a:lnTo>
                  <a:pt x="1958847" y="1155191"/>
                </a:lnTo>
                <a:lnTo>
                  <a:pt x="2029967" y="941831"/>
                </a:lnTo>
                <a:lnTo>
                  <a:pt x="2150030" y="941831"/>
                </a:lnTo>
                <a:lnTo>
                  <a:pt x="2002536" y="883919"/>
                </a:lnTo>
                <a:close/>
              </a:path>
              <a:path w="3298190" h="1359534">
                <a:moveTo>
                  <a:pt x="994409" y="902207"/>
                </a:moveTo>
                <a:lnTo>
                  <a:pt x="947927" y="902207"/>
                </a:lnTo>
                <a:lnTo>
                  <a:pt x="826007" y="1121664"/>
                </a:lnTo>
                <a:lnTo>
                  <a:pt x="1064622" y="1048511"/>
                </a:lnTo>
                <a:lnTo>
                  <a:pt x="914400" y="1048511"/>
                </a:lnTo>
                <a:lnTo>
                  <a:pt x="994409" y="902207"/>
                </a:lnTo>
                <a:close/>
              </a:path>
              <a:path w="3298190" h="1359534">
                <a:moveTo>
                  <a:pt x="1664619" y="850391"/>
                </a:moveTo>
                <a:lnTo>
                  <a:pt x="1597152" y="850391"/>
                </a:lnTo>
                <a:lnTo>
                  <a:pt x="1892808" y="1085088"/>
                </a:lnTo>
                <a:lnTo>
                  <a:pt x="1916176" y="1014983"/>
                </a:lnTo>
                <a:lnTo>
                  <a:pt x="1871472" y="1014983"/>
                </a:lnTo>
                <a:lnTo>
                  <a:pt x="1664619" y="850391"/>
                </a:lnTo>
                <a:close/>
              </a:path>
              <a:path w="3298190" h="1359534">
                <a:moveTo>
                  <a:pt x="2340864" y="804671"/>
                </a:moveTo>
                <a:lnTo>
                  <a:pt x="2499360" y="1078991"/>
                </a:lnTo>
                <a:lnTo>
                  <a:pt x="2545790" y="1078991"/>
                </a:lnTo>
                <a:lnTo>
                  <a:pt x="2417064" y="850391"/>
                </a:lnTo>
                <a:lnTo>
                  <a:pt x="3210230" y="850391"/>
                </a:lnTo>
                <a:lnTo>
                  <a:pt x="3132270" y="826007"/>
                </a:lnTo>
                <a:lnTo>
                  <a:pt x="2990088" y="826007"/>
                </a:lnTo>
                <a:lnTo>
                  <a:pt x="2340864" y="804671"/>
                </a:lnTo>
                <a:close/>
              </a:path>
              <a:path w="3298190" h="1359534">
                <a:moveTo>
                  <a:pt x="1588008" y="789431"/>
                </a:moveTo>
                <a:lnTo>
                  <a:pt x="1395984" y="1066800"/>
                </a:lnTo>
                <a:lnTo>
                  <a:pt x="1447977" y="1066800"/>
                </a:lnTo>
                <a:lnTo>
                  <a:pt x="1597152" y="850391"/>
                </a:lnTo>
                <a:lnTo>
                  <a:pt x="1664619" y="850391"/>
                </a:lnTo>
                <a:lnTo>
                  <a:pt x="1588008" y="789431"/>
                </a:lnTo>
                <a:close/>
              </a:path>
              <a:path w="3298190" h="1359534">
                <a:moveTo>
                  <a:pt x="1274064" y="941831"/>
                </a:moveTo>
                <a:lnTo>
                  <a:pt x="914400" y="1048511"/>
                </a:lnTo>
                <a:lnTo>
                  <a:pt x="1064622" y="1048511"/>
                </a:lnTo>
                <a:lnTo>
                  <a:pt x="1243584" y="993647"/>
                </a:lnTo>
                <a:lnTo>
                  <a:pt x="1288868" y="993647"/>
                </a:lnTo>
                <a:lnTo>
                  <a:pt x="1274064" y="941831"/>
                </a:lnTo>
                <a:close/>
              </a:path>
              <a:path w="3298190" h="1359534">
                <a:moveTo>
                  <a:pt x="1950719" y="774191"/>
                </a:moveTo>
                <a:lnTo>
                  <a:pt x="1871472" y="1014983"/>
                </a:lnTo>
                <a:lnTo>
                  <a:pt x="1916176" y="1014983"/>
                </a:lnTo>
                <a:lnTo>
                  <a:pt x="1978152" y="829055"/>
                </a:lnTo>
                <a:lnTo>
                  <a:pt x="2090265" y="829055"/>
                </a:lnTo>
                <a:lnTo>
                  <a:pt x="1950719" y="774191"/>
                </a:lnTo>
                <a:close/>
              </a:path>
              <a:path w="3298190" h="1359534">
                <a:moveTo>
                  <a:pt x="2090265" y="829055"/>
                </a:moveTo>
                <a:lnTo>
                  <a:pt x="1978152" y="829055"/>
                </a:lnTo>
                <a:lnTo>
                  <a:pt x="2401824" y="996695"/>
                </a:lnTo>
                <a:lnTo>
                  <a:pt x="2355400" y="914400"/>
                </a:lnTo>
                <a:lnTo>
                  <a:pt x="2307336" y="914400"/>
                </a:lnTo>
                <a:lnTo>
                  <a:pt x="2090265" y="829055"/>
                </a:lnTo>
                <a:close/>
              </a:path>
              <a:path w="3298190" h="1359534">
                <a:moveTo>
                  <a:pt x="1144714" y="807719"/>
                </a:moveTo>
                <a:lnTo>
                  <a:pt x="1094231" y="807719"/>
                </a:lnTo>
                <a:lnTo>
                  <a:pt x="999744" y="978407"/>
                </a:lnTo>
                <a:lnTo>
                  <a:pt x="1239064" y="908303"/>
                </a:lnTo>
                <a:lnTo>
                  <a:pt x="1088136" y="908303"/>
                </a:lnTo>
                <a:lnTo>
                  <a:pt x="1144714" y="807719"/>
                </a:lnTo>
                <a:close/>
              </a:path>
              <a:path w="3298190" h="1359534">
                <a:moveTo>
                  <a:pt x="6095" y="67055"/>
                </a:moveTo>
                <a:lnTo>
                  <a:pt x="734568" y="472439"/>
                </a:lnTo>
                <a:lnTo>
                  <a:pt x="149351" y="530351"/>
                </a:lnTo>
                <a:lnTo>
                  <a:pt x="655319" y="722376"/>
                </a:lnTo>
                <a:lnTo>
                  <a:pt x="0" y="950976"/>
                </a:lnTo>
                <a:lnTo>
                  <a:pt x="947927" y="902207"/>
                </a:lnTo>
                <a:lnTo>
                  <a:pt x="994409" y="902207"/>
                </a:lnTo>
                <a:lnTo>
                  <a:pt x="999410" y="893063"/>
                </a:lnTo>
                <a:lnTo>
                  <a:pt x="295656" y="893063"/>
                </a:lnTo>
                <a:lnTo>
                  <a:pt x="780288" y="722376"/>
                </a:lnTo>
                <a:lnTo>
                  <a:pt x="335280" y="554735"/>
                </a:lnTo>
                <a:lnTo>
                  <a:pt x="871727" y="502919"/>
                </a:lnTo>
                <a:lnTo>
                  <a:pt x="313944" y="188975"/>
                </a:lnTo>
                <a:lnTo>
                  <a:pt x="478237" y="188975"/>
                </a:lnTo>
                <a:lnTo>
                  <a:pt x="6095" y="67055"/>
                </a:lnTo>
                <a:close/>
              </a:path>
              <a:path w="3298190" h="1359534">
                <a:moveTo>
                  <a:pt x="2194560" y="716279"/>
                </a:moveTo>
                <a:lnTo>
                  <a:pt x="2307336" y="914400"/>
                </a:lnTo>
                <a:lnTo>
                  <a:pt x="2355400" y="914400"/>
                </a:lnTo>
                <a:lnTo>
                  <a:pt x="2267712" y="758951"/>
                </a:lnTo>
                <a:lnTo>
                  <a:pt x="2634514" y="758951"/>
                </a:lnTo>
                <a:lnTo>
                  <a:pt x="2510429" y="719327"/>
                </a:lnTo>
                <a:lnTo>
                  <a:pt x="2374391" y="719327"/>
                </a:lnTo>
                <a:lnTo>
                  <a:pt x="2194560" y="716279"/>
                </a:lnTo>
                <a:close/>
              </a:path>
              <a:path w="3298190" h="1359534">
                <a:moveTo>
                  <a:pt x="1328927" y="835151"/>
                </a:moveTo>
                <a:lnTo>
                  <a:pt x="1088136" y="908303"/>
                </a:lnTo>
                <a:lnTo>
                  <a:pt x="1239064" y="908303"/>
                </a:lnTo>
                <a:lnTo>
                  <a:pt x="1301496" y="890015"/>
                </a:lnTo>
                <a:lnTo>
                  <a:pt x="1344809" y="890015"/>
                </a:lnTo>
                <a:lnTo>
                  <a:pt x="1328927" y="835151"/>
                </a:lnTo>
                <a:close/>
              </a:path>
              <a:path w="3298190" h="1359534">
                <a:moveTo>
                  <a:pt x="1021079" y="853439"/>
                </a:moveTo>
                <a:lnTo>
                  <a:pt x="295656" y="893063"/>
                </a:lnTo>
                <a:lnTo>
                  <a:pt x="999410" y="893063"/>
                </a:lnTo>
                <a:lnTo>
                  <a:pt x="1021079" y="853439"/>
                </a:lnTo>
                <a:close/>
              </a:path>
              <a:path w="3298190" h="1359534">
                <a:moveTo>
                  <a:pt x="3210230" y="850391"/>
                </a:moveTo>
                <a:lnTo>
                  <a:pt x="2417064" y="850391"/>
                </a:lnTo>
                <a:lnTo>
                  <a:pt x="3297936" y="877823"/>
                </a:lnTo>
                <a:lnTo>
                  <a:pt x="3210230" y="850391"/>
                </a:lnTo>
                <a:close/>
              </a:path>
              <a:path w="3298190" h="1359534">
                <a:moveTo>
                  <a:pt x="621791" y="313943"/>
                </a:moveTo>
                <a:lnTo>
                  <a:pt x="1011936" y="530351"/>
                </a:lnTo>
                <a:lnTo>
                  <a:pt x="518159" y="579119"/>
                </a:lnTo>
                <a:lnTo>
                  <a:pt x="902207" y="725423"/>
                </a:lnTo>
                <a:lnTo>
                  <a:pt x="588263" y="835151"/>
                </a:lnTo>
                <a:lnTo>
                  <a:pt x="1094231" y="807719"/>
                </a:lnTo>
                <a:lnTo>
                  <a:pt x="1144714" y="807719"/>
                </a:lnTo>
                <a:lnTo>
                  <a:pt x="1161859" y="777239"/>
                </a:lnTo>
                <a:lnTo>
                  <a:pt x="880871" y="777239"/>
                </a:lnTo>
                <a:lnTo>
                  <a:pt x="1027176" y="725423"/>
                </a:lnTo>
                <a:lnTo>
                  <a:pt x="704088" y="603503"/>
                </a:lnTo>
                <a:lnTo>
                  <a:pt x="1152143" y="560831"/>
                </a:lnTo>
                <a:lnTo>
                  <a:pt x="929639" y="435863"/>
                </a:lnTo>
                <a:lnTo>
                  <a:pt x="1097970" y="435863"/>
                </a:lnTo>
                <a:lnTo>
                  <a:pt x="621791" y="313943"/>
                </a:lnTo>
                <a:close/>
              </a:path>
              <a:path w="3298190" h="1359534">
                <a:moveTo>
                  <a:pt x="2691384" y="277367"/>
                </a:moveTo>
                <a:lnTo>
                  <a:pt x="2081784" y="332231"/>
                </a:lnTo>
                <a:lnTo>
                  <a:pt x="2548128" y="332231"/>
                </a:lnTo>
                <a:lnTo>
                  <a:pt x="2346960" y="484631"/>
                </a:lnTo>
                <a:lnTo>
                  <a:pt x="2892552" y="530351"/>
                </a:lnTo>
                <a:lnTo>
                  <a:pt x="2462784" y="658367"/>
                </a:lnTo>
                <a:lnTo>
                  <a:pt x="2990088" y="826007"/>
                </a:lnTo>
                <a:lnTo>
                  <a:pt x="3132270" y="826007"/>
                </a:lnTo>
                <a:lnTo>
                  <a:pt x="2606040" y="661415"/>
                </a:lnTo>
                <a:lnTo>
                  <a:pt x="3121152" y="505967"/>
                </a:lnTo>
                <a:lnTo>
                  <a:pt x="2459736" y="451103"/>
                </a:lnTo>
                <a:lnTo>
                  <a:pt x="2691384" y="277367"/>
                </a:lnTo>
                <a:close/>
              </a:path>
              <a:path w="3298190" h="1359534">
                <a:moveTo>
                  <a:pt x="1170431" y="762000"/>
                </a:moveTo>
                <a:lnTo>
                  <a:pt x="880871" y="777239"/>
                </a:lnTo>
                <a:lnTo>
                  <a:pt x="1161859" y="777239"/>
                </a:lnTo>
                <a:lnTo>
                  <a:pt x="1170431" y="762000"/>
                </a:lnTo>
                <a:close/>
              </a:path>
              <a:path w="3298190" h="1359534">
                <a:moveTo>
                  <a:pt x="2634514" y="758951"/>
                </a:moveTo>
                <a:lnTo>
                  <a:pt x="2267712" y="758951"/>
                </a:lnTo>
                <a:lnTo>
                  <a:pt x="2682240" y="774191"/>
                </a:lnTo>
                <a:lnTo>
                  <a:pt x="2634514" y="758951"/>
                </a:lnTo>
                <a:close/>
              </a:path>
              <a:path w="3298190" h="1359534">
                <a:moveTo>
                  <a:pt x="2333421" y="441959"/>
                </a:moveTo>
                <a:lnTo>
                  <a:pt x="2261616" y="441959"/>
                </a:lnTo>
                <a:lnTo>
                  <a:pt x="2118360" y="551688"/>
                </a:lnTo>
                <a:lnTo>
                  <a:pt x="2438400" y="579119"/>
                </a:lnTo>
                <a:lnTo>
                  <a:pt x="2173224" y="658367"/>
                </a:lnTo>
                <a:lnTo>
                  <a:pt x="2374391" y="719327"/>
                </a:lnTo>
                <a:lnTo>
                  <a:pt x="2510429" y="719327"/>
                </a:lnTo>
                <a:lnTo>
                  <a:pt x="2319528" y="658367"/>
                </a:lnTo>
                <a:lnTo>
                  <a:pt x="2667000" y="554735"/>
                </a:lnTo>
                <a:lnTo>
                  <a:pt x="2234184" y="518159"/>
                </a:lnTo>
                <a:lnTo>
                  <a:pt x="2333421" y="441959"/>
                </a:lnTo>
                <a:close/>
              </a:path>
              <a:path w="3298190" h="1359534">
                <a:moveTo>
                  <a:pt x="1097970" y="435863"/>
                </a:moveTo>
                <a:lnTo>
                  <a:pt x="929639" y="435863"/>
                </a:lnTo>
                <a:lnTo>
                  <a:pt x="1274064" y="527303"/>
                </a:lnTo>
                <a:lnTo>
                  <a:pt x="1303794" y="475488"/>
                </a:lnTo>
                <a:lnTo>
                  <a:pt x="1252727" y="475488"/>
                </a:lnTo>
                <a:lnTo>
                  <a:pt x="1097970" y="435863"/>
                </a:lnTo>
                <a:close/>
              </a:path>
              <a:path w="3298190" h="1359534">
                <a:moveTo>
                  <a:pt x="1460209" y="341375"/>
                </a:moveTo>
                <a:lnTo>
                  <a:pt x="1380743" y="341375"/>
                </a:lnTo>
                <a:lnTo>
                  <a:pt x="1633727" y="502919"/>
                </a:lnTo>
                <a:lnTo>
                  <a:pt x="1707652" y="451103"/>
                </a:lnTo>
                <a:lnTo>
                  <a:pt x="1630679" y="451103"/>
                </a:lnTo>
                <a:lnTo>
                  <a:pt x="1460209" y="341375"/>
                </a:lnTo>
                <a:close/>
              </a:path>
              <a:path w="3298190" h="1359534">
                <a:moveTo>
                  <a:pt x="1365503" y="280415"/>
                </a:moveTo>
                <a:lnTo>
                  <a:pt x="1252727" y="475488"/>
                </a:lnTo>
                <a:lnTo>
                  <a:pt x="1303794" y="475488"/>
                </a:lnTo>
                <a:lnTo>
                  <a:pt x="1380743" y="341375"/>
                </a:lnTo>
                <a:lnTo>
                  <a:pt x="1460209" y="341375"/>
                </a:lnTo>
                <a:lnTo>
                  <a:pt x="1365503" y="280415"/>
                </a:lnTo>
                <a:close/>
              </a:path>
              <a:path w="3298190" h="1359534">
                <a:moveTo>
                  <a:pt x="2004060" y="274319"/>
                </a:moveTo>
                <a:lnTo>
                  <a:pt x="1959864" y="274319"/>
                </a:lnTo>
                <a:lnTo>
                  <a:pt x="1929384" y="472439"/>
                </a:lnTo>
                <a:lnTo>
                  <a:pt x="2261616" y="441959"/>
                </a:lnTo>
                <a:lnTo>
                  <a:pt x="2333421" y="441959"/>
                </a:lnTo>
                <a:lnTo>
                  <a:pt x="2353268" y="426719"/>
                </a:lnTo>
                <a:lnTo>
                  <a:pt x="1981200" y="426719"/>
                </a:lnTo>
                <a:lnTo>
                  <a:pt x="2004060" y="274319"/>
                </a:lnTo>
                <a:close/>
              </a:path>
              <a:path w="3298190" h="1359534">
                <a:moveTo>
                  <a:pt x="2017776" y="182879"/>
                </a:moveTo>
                <a:lnTo>
                  <a:pt x="1630679" y="451103"/>
                </a:lnTo>
                <a:lnTo>
                  <a:pt x="1707652" y="451103"/>
                </a:lnTo>
                <a:lnTo>
                  <a:pt x="1959864" y="274319"/>
                </a:lnTo>
                <a:lnTo>
                  <a:pt x="2004060" y="274319"/>
                </a:lnTo>
                <a:lnTo>
                  <a:pt x="2017776" y="182879"/>
                </a:lnTo>
                <a:close/>
              </a:path>
              <a:path w="3298190" h="1359534">
                <a:moveTo>
                  <a:pt x="478237" y="188975"/>
                </a:moveTo>
                <a:lnTo>
                  <a:pt x="313944" y="188975"/>
                </a:lnTo>
                <a:lnTo>
                  <a:pt x="1231391" y="426719"/>
                </a:lnTo>
                <a:lnTo>
                  <a:pt x="1259779" y="377951"/>
                </a:lnTo>
                <a:lnTo>
                  <a:pt x="1210055" y="377951"/>
                </a:lnTo>
                <a:lnTo>
                  <a:pt x="478237" y="188975"/>
                </a:lnTo>
                <a:close/>
              </a:path>
              <a:path w="3298190" h="1359534">
                <a:moveTo>
                  <a:pt x="2404872" y="387095"/>
                </a:moveTo>
                <a:lnTo>
                  <a:pt x="1981200" y="426719"/>
                </a:lnTo>
                <a:lnTo>
                  <a:pt x="2353268" y="426719"/>
                </a:lnTo>
                <a:lnTo>
                  <a:pt x="2404872" y="387095"/>
                </a:lnTo>
                <a:close/>
              </a:path>
              <a:path w="3298190" h="1359534">
                <a:moveTo>
                  <a:pt x="1430396" y="222503"/>
                </a:moveTo>
                <a:lnTo>
                  <a:pt x="1350264" y="222503"/>
                </a:lnTo>
                <a:lnTo>
                  <a:pt x="1630679" y="402335"/>
                </a:lnTo>
                <a:lnTo>
                  <a:pt x="1704847" y="350519"/>
                </a:lnTo>
                <a:lnTo>
                  <a:pt x="1630679" y="350519"/>
                </a:lnTo>
                <a:lnTo>
                  <a:pt x="1430396" y="222503"/>
                </a:lnTo>
                <a:close/>
              </a:path>
              <a:path w="3298190" h="1359534">
                <a:moveTo>
                  <a:pt x="1335024" y="161543"/>
                </a:moveTo>
                <a:lnTo>
                  <a:pt x="1210055" y="377951"/>
                </a:lnTo>
                <a:lnTo>
                  <a:pt x="1259779" y="377951"/>
                </a:lnTo>
                <a:lnTo>
                  <a:pt x="1350264" y="222503"/>
                </a:lnTo>
                <a:lnTo>
                  <a:pt x="1430396" y="222503"/>
                </a:lnTo>
                <a:lnTo>
                  <a:pt x="1335024" y="161543"/>
                </a:lnTo>
                <a:close/>
              </a:path>
              <a:path w="3298190" h="1359534">
                <a:moveTo>
                  <a:pt x="2117129" y="91439"/>
                </a:moveTo>
                <a:lnTo>
                  <a:pt x="2075688" y="91439"/>
                </a:lnTo>
                <a:lnTo>
                  <a:pt x="2029967" y="377951"/>
                </a:lnTo>
                <a:lnTo>
                  <a:pt x="2548128" y="332231"/>
                </a:lnTo>
                <a:lnTo>
                  <a:pt x="2081784" y="332231"/>
                </a:lnTo>
                <a:lnTo>
                  <a:pt x="2117129" y="91439"/>
                </a:lnTo>
                <a:close/>
              </a:path>
              <a:path w="3298190" h="1359534">
                <a:moveTo>
                  <a:pt x="2130552" y="0"/>
                </a:moveTo>
                <a:lnTo>
                  <a:pt x="1630679" y="350519"/>
                </a:lnTo>
                <a:lnTo>
                  <a:pt x="1704847" y="350519"/>
                </a:lnTo>
                <a:lnTo>
                  <a:pt x="2075688" y="91439"/>
                </a:lnTo>
                <a:lnTo>
                  <a:pt x="2117129" y="91439"/>
                </a:lnTo>
                <a:lnTo>
                  <a:pt x="213055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07155" y="5855715"/>
            <a:ext cx="8801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Оранжевый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7944" y="6944359"/>
            <a:ext cx="91440" cy="104139"/>
          </a:xfrm>
          <a:custGeom>
            <a:avLst/>
            <a:gdLst/>
            <a:ahLst/>
            <a:cxnLst/>
            <a:rect l="l" t="t" r="r" b="b"/>
            <a:pathLst>
              <a:path w="91439" h="104140">
                <a:moveTo>
                  <a:pt x="0" y="0"/>
                </a:moveTo>
                <a:lnTo>
                  <a:pt x="0" y="103632"/>
                </a:lnTo>
                <a:lnTo>
                  <a:pt x="91439" y="103632"/>
                </a:lnTo>
                <a:lnTo>
                  <a:pt x="91439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0135" y="694435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7192" y="694435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1848" y="6655054"/>
            <a:ext cx="4154804" cy="527050"/>
          </a:xfrm>
          <a:custGeom>
            <a:avLst/>
            <a:gdLst/>
            <a:ahLst/>
            <a:cxnLst/>
            <a:rect l="l" t="t" r="r" b="b"/>
            <a:pathLst>
              <a:path w="4154804" h="527050">
                <a:moveTo>
                  <a:pt x="782710" y="424179"/>
                </a:moveTo>
                <a:lnTo>
                  <a:pt x="530351" y="424179"/>
                </a:lnTo>
                <a:lnTo>
                  <a:pt x="594359" y="426720"/>
                </a:lnTo>
                <a:lnTo>
                  <a:pt x="658368" y="433070"/>
                </a:lnTo>
                <a:lnTo>
                  <a:pt x="722376" y="436879"/>
                </a:lnTo>
                <a:lnTo>
                  <a:pt x="786383" y="441960"/>
                </a:lnTo>
                <a:lnTo>
                  <a:pt x="914400" y="457200"/>
                </a:lnTo>
                <a:lnTo>
                  <a:pt x="1042415" y="476250"/>
                </a:lnTo>
                <a:lnTo>
                  <a:pt x="1298447" y="506729"/>
                </a:lnTo>
                <a:lnTo>
                  <a:pt x="1426464" y="518160"/>
                </a:lnTo>
                <a:lnTo>
                  <a:pt x="1493519" y="521970"/>
                </a:lnTo>
                <a:lnTo>
                  <a:pt x="1621536" y="527050"/>
                </a:lnTo>
                <a:lnTo>
                  <a:pt x="1685543" y="524510"/>
                </a:lnTo>
                <a:lnTo>
                  <a:pt x="1749552" y="524510"/>
                </a:lnTo>
                <a:lnTo>
                  <a:pt x="1816607" y="518160"/>
                </a:lnTo>
                <a:lnTo>
                  <a:pt x="1880615" y="513079"/>
                </a:lnTo>
                <a:lnTo>
                  <a:pt x="1920621" y="506729"/>
                </a:lnTo>
                <a:lnTo>
                  <a:pt x="1593215" y="506729"/>
                </a:lnTo>
                <a:lnTo>
                  <a:pt x="1545568" y="505460"/>
                </a:lnTo>
                <a:lnTo>
                  <a:pt x="1450267" y="500379"/>
                </a:lnTo>
                <a:lnTo>
                  <a:pt x="1354954" y="492760"/>
                </a:lnTo>
                <a:lnTo>
                  <a:pt x="1259628" y="482600"/>
                </a:lnTo>
                <a:lnTo>
                  <a:pt x="1211958" y="476250"/>
                </a:lnTo>
                <a:lnTo>
                  <a:pt x="1164285" y="471170"/>
                </a:lnTo>
                <a:lnTo>
                  <a:pt x="973546" y="445770"/>
                </a:lnTo>
                <a:lnTo>
                  <a:pt x="925849" y="440689"/>
                </a:lnTo>
                <a:lnTo>
                  <a:pt x="878146" y="434339"/>
                </a:lnTo>
                <a:lnTo>
                  <a:pt x="782710" y="424179"/>
                </a:lnTo>
                <a:close/>
              </a:path>
              <a:path w="4154804" h="527050">
                <a:moveTo>
                  <a:pt x="2834014" y="424179"/>
                </a:moveTo>
                <a:lnTo>
                  <a:pt x="2581655" y="424179"/>
                </a:lnTo>
                <a:lnTo>
                  <a:pt x="2645664" y="426720"/>
                </a:lnTo>
                <a:lnTo>
                  <a:pt x="2709672" y="433070"/>
                </a:lnTo>
                <a:lnTo>
                  <a:pt x="2773679" y="436879"/>
                </a:lnTo>
                <a:lnTo>
                  <a:pt x="2837688" y="441960"/>
                </a:lnTo>
                <a:lnTo>
                  <a:pt x="2965704" y="457200"/>
                </a:lnTo>
                <a:lnTo>
                  <a:pt x="3093719" y="476250"/>
                </a:lnTo>
                <a:lnTo>
                  <a:pt x="3349752" y="506729"/>
                </a:lnTo>
                <a:lnTo>
                  <a:pt x="3477767" y="518160"/>
                </a:lnTo>
                <a:lnTo>
                  <a:pt x="3544824" y="521970"/>
                </a:lnTo>
                <a:lnTo>
                  <a:pt x="3672840" y="527050"/>
                </a:lnTo>
                <a:lnTo>
                  <a:pt x="3736848" y="524510"/>
                </a:lnTo>
                <a:lnTo>
                  <a:pt x="3800855" y="524510"/>
                </a:lnTo>
                <a:lnTo>
                  <a:pt x="3867912" y="518160"/>
                </a:lnTo>
                <a:lnTo>
                  <a:pt x="3931919" y="513079"/>
                </a:lnTo>
                <a:lnTo>
                  <a:pt x="3971925" y="506729"/>
                </a:lnTo>
                <a:lnTo>
                  <a:pt x="3644519" y="506729"/>
                </a:lnTo>
                <a:lnTo>
                  <a:pt x="3596872" y="505460"/>
                </a:lnTo>
                <a:lnTo>
                  <a:pt x="3501571" y="500379"/>
                </a:lnTo>
                <a:lnTo>
                  <a:pt x="3406258" y="492760"/>
                </a:lnTo>
                <a:lnTo>
                  <a:pt x="3310932" y="482600"/>
                </a:lnTo>
                <a:lnTo>
                  <a:pt x="3263262" y="476250"/>
                </a:lnTo>
                <a:lnTo>
                  <a:pt x="3215589" y="471170"/>
                </a:lnTo>
                <a:lnTo>
                  <a:pt x="3024850" y="445770"/>
                </a:lnTo>
                <a:lnTo>
                  <a:pt x="2977153" y="440689"/>
                </a:lnTo>
                <a:lnTo>
                  <a:pt x="2929450" y="434339"/>
                </a:lnTo>
                <a:lnTo>
                  <a:pt x="2834014" y="424179"/>
                </a:lnTo>
                <a:close/>
              </a:path>
              <a:path w="4154804" h="527050">
                <a:moveTo>
                  <a:pt x="763828" y="403860"/>
                </a:moveTo>
                <a:lnTo>
                  <a:pt x="496296" y="403860"/>
                </a:lnTo>
                <a:lnTo>
                  <a:pt x="544052" y="405129"/>
                </a:lnTo>
                <a:lnTo>
                  <a:pt x="591800" y="407670"/>
                </a:lnTo>
                <a:lnTo>
                  <a:pt x="639541" y="411479"/>
                </a:lnTo>
                <a:lnTo>
                  <a:pt x="687275" y="414020"/>
                </a:lnTo>
                <a:lnTo>
                  <a:pt x="878146" y="434339"/>
                </a:lnTo>
                <a:lnTo>
                  <a:pt x="925849" y="440689"/>
                </a:lnTo>
                <a:lnTo>
                  <a:pt x="973546" y="445770"/>
                </a:lnTo>
                <a:lnTo>
                  <a:pt x="1164285" y="471170"/>
                </a:lnTo>
                <a:lnTo>
                  <a:pt x="1211958" y="476250"/>
                </a:lnTo>
                <a:lnTo>
                  <a:pt x="1259628" y="482600"/>
                </a:lnTo>
                <a:lnTo>
                  <a:pt x="1354954" y="492760"/>
                </a:lnTo>
                <a:lnTo>
                  <a:pt x="1450267" y="500379"/>
                </a:lnTo>
                <a:lnTo>
                  <a:pt x="1545568" y="505460"/>
                </a:lnTo>
                <a:lnTo>
                  <a:pt x="1593215" y="506729"/>
                </a:lnTo>
                <a:lnTo>
                  <a:pt x="1640859" y="506729"/>
                </a:lnTo>
                <a:lnTo>
                  <a:pt x="1736141" y="504189"/>
                </a:lnTo>
                <a:lnTo>
                  <a:pt x="1783780" y="501650"/>
                </a:lnTo>
                <a:lnTo>
                  <a:pt x="1879054" y="491489"/>
                </a:lnTo>
                <a:lnTo>
                  <a:pt x="1907635" y="487679"/>
                </a:lnTo>
                <a:lnTo>
                  <a:pt x="1557527" y="487679"/>
                </a:lnTo>
                <a:lnTo>
                  <a:pt x="1493519" y="485139"/>
                </a:lnTo>
                <a:lnTo>
                  <a:pt x="1429512" y="478789"/>
                </a:lnTo>
                <a:lnTo>
                  <a:pt x="1365503" y="476250"/>
                </a:lnTo>
                <a:lnTo>
                  <a:pt x="1368552" y="476250"/>
                </a:lnTo>
                <a:lnTo>
                  <a:pt x="1301495" y="469900"/>
                </a:lnTo>
                <a:lnTo>
                  <a:pt x="1304544" y="469900"/>
                </a:lnTo>
                <a:lnTo>
                  <a:pt x="1176527" y="454660"/>
                </a:lnTo>
                <a:lnTo>
                  <a:pt x="1048512" y="436879"/>
                </a:lnTo>
                <a:lnTo>
                  <a:pt x="789432" y="406400"/>
                </a:lnTo>
                <a:lnTo>
                  <a:pt x="763828" y="403860"/>
                </a:lnTo>
                <a:close/>
              </a:path>
              <a:path w="4154804" h="527050">
                <a:moveTo>
                  <a:pt x="2547600" y="403860"/>
                </a:moveTo>
                <a:lnTo>
                  <a:pt x="2452067" y="403860"/>
                </a:lnTo>
                <a:lnTo>
                  <a:pt x="2356501" y="408939"/>
                </a:lnTo>
                <a:lnTo>
                  <a:pt x="2308705" y="412750"/>
                </a:lnTo>
                <a:lnTo>
                  <a:pt x="2260901" y="417829"/>
                </a:lnTo>
                <a:lnTo>
                  <a:pt x="2165265" y="433070"/>
                </a:lnTo>
                <a:lnTo>
                  <a:pt x="2117433" y="443229"/>
                </a:lnTo>
                <a:lnTo>
                  <a:pt x="2021958" y="466089"/>
                </a:lnTo>
                <a:lnTo>
                  <a:pt x="1974323" y="476250"/>
                </a:lnTo>
                <a:lnTo>
                  <a:pt x="1926689" y="485139"/>
                </a:lnTo>
                <a:lnTo>
                  <a:pt x="1879054" y="491489"/>
                </a:lnTo>
                <a:lnTo>
                  <a:pt x="1783780" y="501650"/>
                </a:lnTo>
                <a:lnTo>
                  <a:pt x="1736141" y="504189"/>
                </a:lnTo>
                <a:lnTo>
                  <a:pt x="1640859" y="506729"/>
                </a:lnTo>
                <a:lnTo>
                  <a:pt x="1920621" y="506729"/>
                </a:lnTo>
                <a:lnTo>
                  <a:pt x="1944624" y="502920"/>
                </a:lnTo>
                <a:lnTo>
                  <a:pt x="2011679" y="491489"/>
                </a:lnTo>
                <a:lnTo>
                  <a:pt x="2139696" y="461010"/>
                </a:lnTo>
                <a:lnTo>
                  <a:pt x="2136648" y="461010"/>
                </a:lnTo>
                <a:lnTo>
                  <a:pt x="2200655" y="448310"/>
                </a:lnTo>
                <a:lnTo>
                  <a:pt x="2328672" y="430529"/>
                </a:lnTo>
                <a:lnTo>
                  <a:pt x="2456688" y="424179"/>
                </a:lnTo>
                <a:lnTo>
                  <a:pt x="2834014" y="424179"/>
                </a:lnTo>
                <a:lnTo>
                  <a:pt x="2738579" y="414020"/>
                </a:lnTo>
                <a:lnTo>
                  <a:pt x="2690845" y="411479"/>
                </a:lnTo>
                <a:lnTo>
                  <a:pt x="2643104" y="407670"/>
                </a:lnTo>
                <a:lnTo>
                  <a:pt x="2595356" y="405129"/>
                </a:lnTo>
                <a:lnTo>
                  <a:pt x="2547600" y="403860"/>
                </a:lnTo>
                <a:close/>
              </a:path>
              <a:path w="4154804" h="527050">
                <a:moveTo>
                  <a:pt x="2815132" y="403860"/>
                </a:moveTo>
                <a:lnTo>
                  <a:pt x="2547600" y="403860"/>
                </a:lnTo>
                <a:lnTo>
                  <a:pt x="2595356" y="405129"/>
                </a:lnTo>
                <a:lnTo>
                  <a:pt x="2643104" y="407670"/>
                </a:lnTo>
                <a:lnTo>
                  <a:pt x="2690845" y="411479"/>
                </a:lnTo>
                <a:lnTo>
                  <a:pt x="2738579" y="414020"/>
                </a:lnTo>
                <a:lnTo>
                  <a:pt x="2929450" y="434339"/>
                </a:lnTo>
                <a:lnTo>
                  <a:pt x="2977153" y="440689"/>
                </a:lnTo>
                <a:lnTo>
                  <a:pt x="3024850" y="445770"/>
                </a:lnTo>
                <a:lnTo>
                  <a:pt x="3215589" y="471170"/>
                </a:lnTo>
                <a:lnTo>
                  <a:pt x="3263262" y="476250"/>
                </a:lnTo>
                <a:lnTo>
                  <a:pt x="3310932" y="482600"/>
                </a:lnTo>
                <a:lnTo>
                  <a:pt x="3406258" y="492760"/>
                </a:lnTo>
                <a:lnTo>
                  <a:pt x="3501571" y="500379"/>
                </a:lnTo>
                <a:lnTo>
                  <a:pt x="3596872" y="505460"/>
                </a:lnTo>
                <a:lnTo>
                  <a:pt x="3644519" y="506729"/>
                </a:lnTo>
                <a:lnTo>
                  <a:pt x="3692163" y="506729"/>
                </a:lnTo>
                <a:lnTo>
                  <a:pt x="3787445" y="504189"/>
                </a:lnTo>
                <a:lnTo>
                  <a:pt x="3835084" y="501650"/>
                </a:lnTo>
                <a:lnTo>
                  <a:pt x="3930358" y="491489"/>
                </a:lnTo>
                <a:lnTo>
                  <a:pt x="3958939" y="487679"/>
                </a:lnTo>
                <a:lnTo>
                  <a:pt x="3608831" y="487679"/>
                </a:lnTo>
                <a:lnTo>
                  <a:pt x="3544824" y="485139"/>
                </a:lnTo>
                <a:lnTo>
                  <a:pt x="3480816" y="478789"/>
                </a:lnTo>
                <a:lnTo>
                  <a:pt x="3416807" y="476250"/>
                </a:lnTo>
                <a:lnTo>
                  <a:pt x="3352800" y="469900"/>
                </a:lnTo>
                <a:lnTo>
                  <a:pt x="3355848" y="469900"/>
                </a:lnTo>
                <a:lnTo>
                  <a:pt x="3224784" y="454660"/>
                </a:lnTo>
                <a:lnTo>
                  <a:pt x="3227831" y="454660"/>
                </a:lnTo>
                <a:lnTo>
                  <a:pt x="3099816" y="436879"/>
                </a:lnTo>
                <a:lnTo>
                  <a:pt x="2840736" y="406400"/>
                </a:lnTo>
                <a:lnTo>
                  <a:pt x="2815132" y="403860"/>
                </a:lnTo>
                <a:close/>
              </a:path>
              <a:path w="4154804" h="527050">
                <a:moveTo>
                  <a:pt x="4153562" y="69850"/>
                </a:moveTo>
                <a:lnTo>
                  <a:pt x="4133088" y="69850"/>
                </a:lnTo>
                <a:lnTo>
                  <a:pt x="4132646" y="83792"/>
                </a:lnTo>
                <a:lnTo>
                  <a:pt x="4139184" y="88900"/>
                </a:lnTo>
                <a:lnTo>
                  <a:pt x="4132433" y="90507"/>
                </a:lnTo>
                <a:lnTo>
                  <a:pt x="4120896" y="454660"/>
                </a:lnTo>
                <a:lnTo>
                  <a:pt x="4073262" y="466089"/>
                </a:lnTo>
                <a:lnTo>
                  <a:pt x="4025627" y="476250"/>
                </a:lnTo>
                <a:lnTo>
                  <a:pt x="3977993" y="485139"/>
                </a:lnTo>
                <a:lnTo>
                  <a:pt x="3930358" y="491489"/>
                </a:lnTo>
                <a:lnTo>
                  <a:pt x="3835084" y="501650"/>
                </a:lnTo>
                <a:lnTo>
                  <a:pt x="3787445" y="504189"/>
                </a:lnTo>
                <a:lnTo>
                  <a:pt x="3692163" y="506729"/>
                </a:lnTo>
                <a:lnTo>
                  <a:pt x="3971925" y="506729"/>
                </a:lnTo>
                <a:lnTo>
                  <a:pt x="3995928" y="502920"/>
                </a:lnTo>
                <a:lnTo>
                  <a:pt x="4059936" y="491489"/>
                </a:lnTo>
                <a:lnTo>
                  <a:pt x="4139184" y="472439"/>
                </a:lnTo>
                <a:lnTo>
                  <a:pt x="4153562" y="69850"/>
                </a:lnTo>
                <a:close/>
              </a:path>
              <a:path w="4154804" h="527050">
                <a:moveTo>
                  <a:pt x="2517648" y="384810"/>
                </a:moveTo>
                <a:lnTo>
                  <a:pt x="469391" y="384810"/>
                </a:lnTo>
                <a:lnTo>
                  <a:pt x="661415" y="393700"/>
                </a:lnTo>
                <a:lnTo>
                  <a:pt x="789432" y="406400"/>
                </a:lnTo>
                <a:lnTo>
                  <a:pt x="1048512" y="436879"/>
                </a:lnTo>
                <a:lnTo>
                  <a:pt x="1176527" y="454660"/>
                </a:lnTo>
                <a:lnTo>
                  <a:pt x="1304544" y="469900"/>
                </a:lnTo>
                <a:lnTo>
                  <a:pt x="1301495" y="469900"/>
                </a:lnTo>
                <a:lnTo>
                  <a:pt x="1368552" y="476250"/>
                </a:lnTo>
                <a:lnTo>
                  <a:pt x="1365503" y="476250"/>
                </a:lnTo>
                <a:lnTo>
                  <a:pt x="1429512" y="478789"/>
                </a:lnTo>
                <a:lnTo>
                  <a:pt x="1493519" y="485139"/>
                </a:lnTo>
                <a:lnTo>
                  <a:pt x="1557527" y="487679"/>
                </a:lnTo>
                <a:lnTo>
                  <a:pt x="1685543" y="487679"/>
                </a:lnTo>
                <a:lnTo>
                  <a:pt x="1813560" y="482600"/>
                </a:lnTo>
                <a:lnTo>
                  <a:pt x="1810512" y="482600"/>
                </a:lnTo>
                <a:lnTo>
                  <a:pt x="1938527" y="463550"/>
                </a:lnTo>
                <a:lnTo>
                  <a:pt x="2002536" y="450850"/>
                </a:lnTo>
                <a:lnTo>
                  <a:pt x="2130552" y="421639"/>
                </a:lnTo>
                <a:lnTo>
                  <a:pt x="2194560" y="408939"/>
                </a:lnTo>
                <a:lnTo>
                  <a:pt x="2258567" y="400050"/>
                </a:lnTo>
                <a:lnTo>
                  <a:pt x="2389631" y="387350"/>
                </a:lnTo>
                <a:lnTo>
                  <a:pt x="2453640" y="387350"/>
                </a:lnTo>
                <a:lnTo>
                  <a:pt x="2517648" y="384810"/>
                </a:lnTo>
                <a:close/>
              </a:path>
              <a:path w="4154804" h="527050">
                <a:moveTo>
                  <a:pt x="2517648" y="384810"/>
                </a:moveTo>
                <a:lnTo>
                  <a:pt x="2453640" y="387350"/>
                </a:lnTo>
                <a:lnTo>
                  <a:pt x="2389631" y="387350"/>
                </a:lnTo>
                <a:lnTo>
                  <a:pt x="2258567" y="400050"/>
                </a:lnTo>
                <a:lnTo>
                  <a:pt x="2194560" y="408939"/>
                </a:lnTo>
                <a:lnTo>
                  <a:pt x="2130552" y="421639"/>
                </a:lnTo>
                <a:lnTo>
                  <a:pt x="2002536" y="450850"/>
                </a:lnTo>
                <a:lnTo>
                  <a:pt x="1938527" y="463550"/>
                </a:lnTo>
                <a:lnTo>
                  <a:pt x="1810512" y="482600"/>
                </a:lnTo>
                <a:lnTo>
                  <a:pt x="1813560" y="482600"/>
                </a:lnTo>
                <a:lnTo>
                  <a:pt x="1685543" y="487679"/>
                </a:lnTo>
                <a:lnTo>
                  <a:pt x="1907635" y="487679"/>
                </a:lnTo>
                <a:lnTo>
                  <a:pt x="1926689" y="485139"/>
                </a:lnTo>
                <a:lnTo>
                  <a:pt x="1974323" y="476250"/>
                </a:lnTo>
                <a:lnTo>
                  <a:pt x="2021958" y="466089"/>
                </a:lnTo>
                <a:lnTo>
                  <a:pt x="2117433" y="443229"/>
                </a:lnTo>
                <a:lnTo>
                  <a:pt x="2165265" y="433070"/>
                </a:lnTo>
                <a:lnTo>
                  <a:pt x="2260901" y="417829"/>
                </a:lnTo>
                <a:lnTo>
                  <a:pt x="2308705" y="412750"/>
                </a:lnTo>
                <a:lnTo>
                  <a:pt x="2356501" y="408939"/>
                </a:lnTo>
                <a:lnTo>
                  <a:pt x="2452067" y="403860"/>
                </a:lnTo>
                <a:lnTo>
                  <a:pt x="2815132" y="403860"/>
                </a:lnTo>
                <a:lnTo>
                  <a:pt x="2712719" y="393700"/>
                </a:lnTo>
                <a:lnTo>
                  <a:pt x="2584704" y="387350"/>
                </a:lnTo>
                <a:lnTo>
                  <a:pt x="2517648" y="384810"/>
                </a:lnTo>
                <a:close/>
              </a:path>
              <a:path w="4154804" h="527050">
                <a:moveTo>
                  <a:pt x="4104821" y="384810"/>
                </a:moveTo>
                <a:lnTo>
                  <a:pt x="2517648" y="384810"/>
                </a:lnTo>
                <a:lnTo>
                  <a:pt x="2584704" y="387350"/>
                </a:lnTo>
                <a:lnTo>
                  <a:pt x="2712719" y="393700"/>
                </a:lnTo>
                <a:lnTo>
                  <a:pt x="2840736" y="406400"/>
                </a:lnTo>
                <a:lnTo>
                  <a:pt x="3099816" y="436879"/>
                </a:lnTo>
                <a:lnTo>
                  <a:pt x="3227831" y="454660"/>
                </a:lnTo>
                <a:lnTo>
                  <a:pt x="3224784" y="454660"/>
                </a:lnTo>
                <a:lnTo>
                  <a:pt x="3355848" y="469900"/>
                </a:lnTo>
                <a:lnTo>
                  <a:pt x="3352800" y="469900"/>
                </a:lnTo>
                <a:lnTo>
                  <a:pt x="3416807" y="476250"/>
                </a:lnTo>
                <a:lnTo>
                  <a:pt x="3480816" y="478789"/>
                </a:lnTo>
                <a:lnTo>
                  <a:pt x="3544824" y="485139"/>
                </a:lnTo>
                <a:lnTo>
                  <a:pt x="3608831" y="487679"/>
                </a:lnTo>
                <a:lnTo>
                  <a:pt x="3736848" y="487679"/>
                </a:lnTo>
                <a:lnTo>
                  <a:pt x="3864864" y="482600"/>
                </a:lnTo>
                <a:lnTo>
                  <a:pt x="3861816" y="482600"/>
                </a:lnTo>
                <a:lnTo>
                  <a:pt x="3989831" y="463550"/>
                </a:lnTo>
                <a:lnTo>
                  <a:pt x="4053840" y="450850"/>
                </a:lnTo>
                <a:lnTo>
                  <a:pt x="4103069" y="440105"/>
                </a:lnTo>
                <a:lnTo>
                  <a:pt x="4104821" y="384810"/>
                </a:lnTo>
                <a:close/>
              </a:path>
              <a:path w="4154804" h="527050">
                <a:moveTo>
                  <a:pt x="4103069" y="440105"/>
                </a:moveTo>
                <a:lnTo>
                  <a:pt x="4053840" y="450850"/>
                </a:lnTo>
                <a:lnTo>
                  <a:pt x="3989831" y="463550"/>
                </a:lnTo>
                <a:lnTo>
                  <a:pt x="3861816" y="482600"/>
                </a:lnTo>
                <a:lnTo>
                  <a:pt x="3864864" y="482600"/>
                </a:lnTo>
                <a:lnTo>
                  <a:pt x="3736848" y="487679"/>
                </a:lnTo>
                <a:lnTo>
                  <a:pt x="3958939" y="487679"/>
                </a:lnTo>
                <a:lnTo>
                  <a:pt x="3977993" y="485139"/>
                </a:lnTo>
                <a:lnTo>
                  <a:pt x="4025627" y="476250"/>
                </a:lnTo>
                <a:lnTo>
                  <a:pt x="4073262" y="466089"/>
                </a:lnTo>
                <a:lnTo>
                  <a:pt x="4120896" y="454660"/>
                </a:lnTo>
                <a:lnTo>
                  <a:pt x="4102607" y="454660"/>
                </a:lnTo>
                <a:lnTo>
                  <a:pt x="4103069" y="440105"/>
                </a:lnTo>
                <a:close/>
              </a:path>
              <a:path w="4154804" h="527050">
                <a:moveTo>
                  <a:pt x="545591" y="0"/>
                </a:moveTo>
                <a:lnTo>
                  <a:pt x="414527" y="0"/>
                </a:lnTo>
                <a:lnTo>
                  <a:pt x="286512" y="6350"/>
                </a:lnTo>
                <a:lnTo>
                  <a:pt x="222503" y="15239"/>
                </a:lnTo>
                <a:lnTo>
                  <a:pt x="155447" y="25400"/>
                </a:lnTo>
                <a:lnTo>
                  <a:pt x="91439" y="36829"/>
                </a:lnTo>
                <a:lnTo>
                  <a:pt x="12191" y="55879"/>
                </a:lnTo>
                <a:lnTo>
                  <a:pt x="0" y="482600"/>
                </a:lnTo>
                <a:lnTo>
                  <a:pt x="88391" y="461010"/>
                </a:lnTo>
                <a:lnTo>
                  <a:pt x="85343" y="461010"/>
                </a:lnTo>
                <a:lnTo>
                  <a:pt x="105460" y="457200"/>
                </a:lnTo>
                <a:lnTo>
                  <a:pt x="39624" y="457200"/>
                </a:lnTo>
                <a:lnTo>
                  <a:pt x="36576" y="454660"/>
                </a:lnTo>
                <a:lnTo>
                  <a:pt x="18287" y="454660"/>
                </a:lnTo>
                <a:lnTo>
                  <a:pt x="18758" y="439812"/>
                </a:lnTo>
                <a:lnTo>
                  <a:pt x="15239" y="436879"/>
                </a:lnTo>
                <a:lnTo>
                  <a:pt x="18878" y="436013"/>
                </a:lnTo>
                <a:lnTo>
                  <a:pt x="30479" y="69850"/>
                </a:lnTo>
                <a:lnTo>
                  <a:pt x="78321" y="58420"/>
                </a:lnTo>
                <a:lnTo>
                  <a:pt x="173976" y="40639"/>
                </a:lnTo>
                <a:lnTo>
                  <a:pt x="221789" y="34289"/>
                </a:lnTo>
                <a:lnTo>
                  <a:pt x="317389" y="24129"/>
                </a:lnTo>
                <a:lnTo>
                  <a:pt x="365176" y="21589"/>
                </a:lnTo>
                <a:lnTo>
                  <a:pt x="460725" y="19050"/>
                </a:lnTo>
                <a:lnTo>
                  <a:pt x="783336" y="19050"/>
                </a:lnTo>
                <a:lnTo>
                  <a:pt x="737615" y="12700"/>
                </a:lnTo>
                <a:lnTo>
                  <a:pt x="673607" y="10160"/>
                </a:lnTo>
                <a:lnTo>
                  <a:pt x="609600" y="3810"/>
                </a:lnTo>
                <a:lnTo>
                  <a:pt x="545591" y="0"/>
                </a:lnTo>
                <a:close/>
              </a:path>
              <a:path w="4154804" h="527050">
                <a:moveTo>
                  <a:pt x="39866" y="449504"/>
                </a:moveTo>
                <a:lnTo>
                  <a:pt x="32501" y="451264"/>
                </a:lnTo>
                <a:lnTo>
                  <a:pt x="39624" y="457200"/>
                </a:lnTo>
                <a:lnTo>
                  <a:pt x="39866" y="449504"/>
                </a:lnTo>
                <a:close/>
              </a:path>
              <a:path w="4154804" h="527050">
                <a:moveTo>
                  <a:pt x="496296" y="403860"/>
                </a:moveTo>
                <a:lnTo>
                  <a:pt x="400763" y="403860"/>
                </a:lnTo>
                <a:lnTo>
                  <a:pt x="305197" y="408939"/>
                </a:lnTo>
                <a:lnTo>
                  <a:pt x="257401" y="412750"/>
                </a:lnTo>
                <a:lnTo>
                  <a:pt x="209597" y="417829"/>
                </a:lnTo>
                <a:lnTo>
                  <a:pt x="113961" y="433070"/>
                </a:lnTo>
                <a:lnTo>
                  <a:pt x="66129" y="443229"/>
                </a:lnTo>
                <a:lnTo>
                  <a:pt x="39624" y="457200"/>
                </a:lnTo>
                <a:lnTo>
                  <a:pt x="105460" y="457200"/>
                </a:lnTo>
                <a:lnTo>
                  <a:pt x="152400" y="448310"/>
                </a:lnTo>
                <a:lnTo>
                  <a:pt x="149351" y="448310"/>
                </a:lnTo>
                <a:lnTo>
                  <a:pt x="277368" y="430529"/>
                </a:lnTo>
                <a:lnTo>
                  <a:pt x="405383" y="424179"/>
                </a:lnTo>
                <a:lnTo>
                  <a:pt x="782710" y="424179"/>
                </a:lnTo>
                <a:lnTo>
                  <a:pt x="687275" y="414020"/>
                </a:lnTo>
                <a:lnTo>
                  <a:pt x="639541" y="411479"/>
                </a:lnTo>
                <a:lnTo>
                  <a:pt x="591800" y="407670"/>
                </a:lnTo>
                <a:lnTo>
                  <a:pt x="544052" y="405129"/>
                </a:lnTo>
                <a:lnTo>
                  <a:pt x="496296" y="403860"/>
                </a:lnTo>
                <a:close/>
              </a:path>
              <a:path w="4154804" h="527050">
                <a:moveTo>
                  <a:pt x="18758" y="439812"/>
                </a:moveTo>
                <a:lnTo>
                  <a:pt x="18287" y="454660"/>
                </a:lnTo>
                <a:lnTo>
                  <a:pt x="32501" y="451264"/>
                </a:lnTo>
                <a:lnTo>
                  <a:pt x="18758" y="439812"/>
                </a:lnTo>
                <a:close/>
              </a:path>
              <a:path w="4154804" h="527050">
                <a:moveTo>
                  <a:pt x="32501" y="451264"/>
                </a:moveTo>
                <a:lnTo>
                  <a:pt x="18287" y="454660"/>
                </a:lnTo>
                <a:lnTo>
                  <a:pt x="36576" y="454660"/>
                </a:lnTo>
                <a:lnTo>
                  <a:pt x="32501" y="451264"/>
                </a:lnTo>
                <a:close/>
              </a:path>
              <a:path w="4154804" h="527050">
                <a:moveTo>
                  <a:pt x="4121459" y="436879"/>
                </a:moveTo>
                <a:lnTo>
                  <a:pt x="4117848" y="436879"/>
                </a:lnTo>
                <a:lnTo>
                  <a:pt x="4102607" y="454660"/>
                </a:lnTo>
                <a:lnTo>
                  <a:pt x="4120896" y="454660"/>
                </a:lnTo>
                <a:lnTo>
                  <a:pt x="4121459" y="436879"/>
                </a:lnTo>
                <a:close/>
              </a:path>
              <a:path w="4154804" h="527050">
                <a:moveTo>
                  <a:pt x="469391" y="384810"/>
                </a:moveTo>
                <a:lnTo>
                  <a:pt x="402335" y="387350"/>
                </a:lnTo>
                <a:lnTo>
                  <a:pt x="338327" y="387350"/>
                </a:lnTo>
                <a:lnTo>
                  <a:pt x="210312" y="400050"/>
                </a:lnTo>
                <a:lnTo>
                  <a:pt x="143256" y="408939"/>
                </a:lnTo>
                <a:lnTo>
                  <a:pt x="79247" y="421639"/>
                </a:lnTo>
                <a:lnTo>
                  <a:pt x="40452" y="430877"/>
                </a:lnTo>
                <a:lnTo>
                  <a:pt x="39866" y="449504"/>
                </a:lnTo>
                <a:lnTo>
                  <a:pt x="66129" y="443229"/>
                </a:lnTo>
                <a:lnTo>
                  <a:pt x="113961" y="433070"/>
                </a:lnTo>
                <a:lnTo>
                  <a:pt x="209597" y="417829"/>
                </a:lnTo>
                <a:lnTo>
                  <a:pt x="257401" y="412750"/>
                </a:lnTo>
                <a:lnTo>
                  <a:pt x="305197" y="408939"/>
                </a:lnTo>
                <a:lnTo>
                  <a:pt x="400763" y="403860"/>
                </a:lnTo>
                <a:lnTo>
                  <a:pt x="763828" y="403860"/>
                </a:lnTo>
                <a:lnTo>
                  <a:pt x="661415" y="393700"/>
                </a:lnTo>
                <a:lnTo>
                  <a:pt x="469391" y="384810"/>
                </a:lnTo>
                <a:close/>
              </a:path>
              <a:path w="4154804" h="527050">
                <a:moveTo>
                  <a:pt x="4132433" y="90507"/>
                </a:moveTo>
                <a:lnTo>
                  <a:pt x="4114006" y="94894"/>
                </a:lnTo>
                <a:lnTo>
                  <a:pt x="4103069" y="440105"/>
                </a:lnTo>
                <a:lnTo>
                  <a:pt x="4117848" y="436879"/>
                </a:lnTo>
                <a:lnTo>
                  <a:pt x="4121459" y="436879"/>
                </a:lnTo>
                <a:lnTo>
                  <a:pt x="4132433" y="90507"/>
                </a:lnTo>
                <a:close/>
              </a:path>
              <a:path w="4154804" h="527050">
                <a:moveTo>
                  <a:pt x="18878" y="436013"/>
                </a:moveTo>
                <a:lnTo>
                  <a:pt x="15239" y="436879"/>
                </a:lnTo>
                <a:lnTo>
                  <a:pt x="18758" y="439812"/>
                </a:lnTo>
                <a:lnTo>
                  <a:pt x="18878" y="436013"/>
                </a:lnTo>
                <a:close/>
              </a:path>
              <a:path w="4154804" h="527050">
                <a:moveTo>
                  <a:pt x="460725" y="19050"/>
                </a:moveTo>
                <a:lnTo>
                  <a:pt x="365176" y="21589"/>
                </a:lnTo>
                <a:lnTo>
                  <a:pt x="317389" y="24129"/>
                </a:lnTo>
                <a:lnTo>
                  <a:pt x="221789" y="34289"/>
                </a:lnTo>
                <a:lnTo>
                  <a:pt x="173976" y="40639"/>
                </a:lnTo>
                <a:lnTo>
                  <a:pt x="78321" y="58420"/>
                </a:lnTo>
                <a:lnTo>
                  <a:pt x="30479" y="69850"/>
                </a:lnTo>
                <a:lnTo>
                  <a:pt x="18878" y="436013"/>
                </a:lnTo>
                <a:lnTo>
                  <a:pt x="40452" y="430877"/>
                </a:lnTo>
                <a:lnTo>
                  <a:pt x="51216" y="88900"/>
                </a:lnTo>
                <a:lnTo>
                  <a:pt x="36575" y="88900"/>
                </a:lnTo>
                <a:lnTo>
                  <a:pt x="51815" y="69850"/>
                </a:lnTo>
                <a:lnTo>
                  <a:pt x="119786" y="69850"/>
                </a:lnTo>
                <a:lnTo>
                  <a:pt x="164591" y="60960"/>
                </a:lnTo>
                <a:lnTo>
                  <a:pt x="161544" y="60960"/>
                </a:lnTo>
                <a:lnTo>
                  <a:pt x="225551" y="52070"/>
                </a:lnTo>
                <a:lnTo>
                  <a:pt x="353568" y="40639"/>
                </a:lnTo>
                <a:lnTo>
                  <a:pt x="417575" y="40639"/>
                </a:lnTo>
                <a:lnTo>
                  <a:pt x="480095" y="36918"/>
                </a:lnTo>
                <a:lnTo>
                  <a:pt x="478535" y="36829"/>
                </a:lnTo>
                <a:lnTo>
                  <a:pt x="771051" y="36829"/>
                </a:lnTo>
                <a:lnTo>
                  <a:pt x="747194" y="34289"/>
                </a:lnTo>
                <a:lnTo>
                  <a:pt x="603992" y="22860"/>
                </a:lnTo>
                <a:lnTo>
                  <a:pt x="460725" y="19050"/>
                </a:lnTo>
                <a:close/>
              </a:path>
              <a:path w="4154804" h="527050">
                <a:moveTo>
                  <a:pt x="542544" y="40639"/>
                </a:moveTo>
                <a:lnTo>
                  <a:pt x="353568" y="40639"/>
                </a:lnTo>
                <a:lnTo>
                  <a:pt x="225551" y="52070"/>
                </a:lnTo>
                <a:lnTo>
                  <a:pt x="161544" y="60960"/>
                </a:lnTo>
                <a:lnTo>
                  <a:pt x="164591" y="60960"/>
                </a:lnTo>
                <a:lnTo>
                  <a:pt x="100583" y="73660"/>
                </a:lnTo>
                <a:lnTo>
                  <a:pt x="51326" y="85387"/>
                </a:lnTo>
                <a:lnTo>
                  <a:pt x="40452" y="430877"/>
                </a:lnTo>
                <a:lnTo>
                  <a:pt x="79247" y="421639"/>
                </a:lnTo>
                <a:lnTo>
                  <a:pt x="143256" y="408939"/>
                </a:lnTo>
                <a:lnTo>
                  <a:pt x="210312" y="400050"/>
                </a:lnTo>
                <a:lnTo>
                  <a:pt x="338327" y="387350"/>
                </a:lnTo>
                <a:lnTo>
                  <a:pt x="402335" y="387350"/>
                </a:lnTo>
                <a:lnTo>
                  <a:pt x="469391" y="384810"/>
                </a:lnTo>
                <a:lnTo>
                  <a:pt x="4104821" y="384810"/>
                </a:lnTo>
                <a:lnTo>
                  <a:pt x="4112546" y="140970"/>
                </a:lnTo>
                <a:lnTo>
                  <a:pt x="1569719" y="140970"/>
                </a:lnTo>
                <a:lnTo>
                  <a:pt x="1505712" y="137160"/>
                </a:lnTo>
                <a:lnTo>
                  <a:pt x="1441703" y="132079"/>
                </a:lnTo>
                <a:lnTo>
                  <a:pt x="1374647" y="128270"/>
                </a:lnTo>
                <a:lnTo>
                  <a:pt x="1310639" y="121920"/>
                </a:lnTo>
                <a:lnTo>
                  <a:pt x="1182624" y="106679"/>
                </a:lnTo>
                <a:lnTo>
                  <a:pt x="1054608" y="88900"/>
                </a:lnTo>
                <a:lnTo>
                  <a:pt x="798576" y="58420"/>
                </a:lnTo>
                <a:lnTo>
                  <a:pt x="670559" y="45720"/>
                </a:lnTo>
                <a:lnTo>
                  <a:pt x="542544" y="40639"/>
                </a:lnTo>
                <a:close/>
              </a:path>
              <a:path w="4154804" h="527050">
                <a:moveTo>
                  <a:pt x="771051" y="36829"/>
                </a:moveTo>
                <a:lnTo>
                  <a:pt x="481583" y="36829"/>
                </a:lnTo>
                <a:lnTo>
                  <a:pt x="480095" y="36918"/>
                </a:lnTo>
                <a:lnTo>
                  <a:pt x="545591" y="40639"/>
                </a:lnTo>
                <a:lnTo>
                  <a:pt x="542544" y="40639"/>
                </a:lnTo>
                <a:lnTo>
                  <a:pt x="670559" y="45720"/>
                </a:lnTo>
                <a:lnTo>
                  <a:pt x="798576" y="58420"/>
                </a:lnTo>
                <a:lnTo>
                  <a:pt x="1054608" y="88900"/>
                </a:lnTo>
                <a:lnTo>
                  <a:pt x="1182624" y="106679"/>
                </a:lnTo>
                <a:lnTo>
                  <a:pt x="1310639" y="121920"/>
                </a:lnTo>
                <a:lnTo>
                  <a:pt x="1374647" y="128270"/>
                </a:lnTo>
                <a:lnTo>
                  <a:pt x="1441703" y="132079"/>
                </a:lnTo>
                <a:lnTo>
                  <a:pt x="1505712" y="137160"/>
                </a:lnTo>
                <a:lnTo>
                  <a:pt x="1569719" y="140970"/>
                </a:lnTo>
                <a:lnTo>
                  <a:pt x="1697736" y="140970"/>
                </a:lnTo>
                <a:lnTo>
                  <a:pt x="1764791" y="137160"/>
                </a:lnTo>
                <a:lnTo>
                  <a:pt x="1828800" y="134620"/>
                </a:lnTo>
                <a:lnTo>
                  <a:pt x="1920239" y="121920"/>
                </a:lnTo>
                <a:lnTo>
                  <a:pt x="1653051" y="121920"/>
                </a:lnTo>
                <a:lnTo>
                  <a:pt x="1510111" y="118110"/>
                </a:lnTo>
                <a:lnTo>
                  <a:pt x="1367146" y="106679"/>
                </a:lnTo>
                <a:lnTo>
                  <a:pt x="1224150" y="91439"/>
                </a:lnTo>
                <a:lnTo>
                  <a:pt x="1176477" y="85089"/>
                </a:lnTo>
                <a:lnTo>
                  <a:pt x="1128800" y="80010"/>
                </a:lnTo>
                <a:lnTo>
                  <a:pt x="985738" y="60960"/>
                </a:lnTo>
                <a:lnTo>
                  <a:pt x="938041" y="55879"/>
                </a:lnTo>
                <a:lnTo>
                  <a:pt x="890338" y="49529"/>
                </a:lnTo>
                <a:lnTo>
                  <a:pt x="771051" y="36829"/>
                </a:lnTo>
                <a:close/>
              </a:path>
              <a:path w="4154804" h="527050">
                <a:moveTo>
                  <a:pt x="2531554" y="36909"/>
                </a:moveTo>
                <a:lnTo>
                  <a:pt x="2468879" y="40639"/>
                </a:lnTo>
                <a:lnTo>
                  <a:pt x="2404872" y="40639"/>
                </a:lnTo>
                <a:lnTo>
                  <a:pt x="2276855" y="52070"/>
                </a:lnTo>
                <a:lnTo>
                  <a:pt x="2212848" y="60960"/>
                </a:lnTo>
                <a:lnTo>
                  <a:pt x="2215896" y="60960"/>
                </a:lnTo>
                <a:lnTo>
                  <a:pt x="2151888" y="73660"/>
                </a:lnTo>
                <a:lnTo>
                  <a:pt x="2023872" y="104139"/>
                </a:lnTo>
                <a:lnTo>
                  <a:pt x="1956815" y="116839"/>
                </a:lnTo>
                <a:lnTo>
                  <a:pt x="1828800" y="134620"/>
                </a:lnTo>
                <a:lnTo>
                  <a:pt x="1764791" y="137160"/>
                </a:lnTo>
                <a:lnTo>
                  <a:pt x="1697736" y="140970"/>
                </a:lnTo>
                <a:lnTo>
                  <a:pt x="3621024" y="140970"/>
                </a:lnTo>
                <a:lnTo>
                  <a:pt x="3557016" y="137160"/>
                </a:lnTo>
                <a:lnTo>
                  <a:pt x="3493007" y="132079"/>
                </a:lnTo>
                <a:lnTo>
                  <a:pt x="3425952" y="128270"/>
                </a:lnTo>
                <a:lnTo>
                  <a:pt x="3361943" y="121920"/>
                </a:lnTo>
                <a:lnTo>
                  <a:pt x="3233928" y="106679"/>
                </a:lnTo>
                <a:lnTo>
                  <a:pt x="3105912" y="88900"/>
                </a:lnTo>
                <a:lnTo>
                  <a:pt x="2849879" y="58420"/>
                </a:lnTo>
                <a:lnTo>
                  <a:pt x="2721864" y="45720"/>
                </a:lnTo>
                <a:lnTo>
                  <a:pt x="2531554" y="36909"/>
                </a:lnTo>
                <a:close/>
              </a:path>
              <a:path w="4154804" h="527050">
                <a:moveTo>
                  <a:pt x="2822355" y="36829"/>
                </a:moveTo>
                <a:lnTo>
                  <a:pt x="2532888" y="36829"/>
                </a:lnTo>
                <a:lnTo>
                  <a:pt x="2531554" y="36909"/>
                </a:lnTo>
                <a:lnTo>
                  <a:pt x="2721864" y="45720"/>
                </a:lnTo>
                <a:lnTo>
                  <a:pt x="2849879" y="58420"/>
                </a:lnTo>
                <a:lnTo>
                  <a:pt x="3105912" y="88900"/>
                </a:lnTo>
                <a:lnTo>
                  <a:pt x="3233928" y="106679"/>
                </a:lnTo>
                <a:lnTo>
                  <a:pt x="3361943" y="121920"/>
                </a:lnTo>
                <a:lnTo>
                  <a:pt x="3425952" y="128270"/>
                </a:lnTo>
                <a:lnTo>
                  <a:pt x="3493007" y="132079"/>
                </a:lnTo>
                <a:lnTo>
                  <a:pt x="3557016" y="137160"/>
                </a:lnTo>
                <a:lnTo>
                  <a:pt x="3621024" y="140970"/>
                </a:lnTo>
                <a:lnTo>
                  <a:pt x="3749040" y="140970"/>
                </a:lnTo>
                <a:lnTo>
                  <a:pt x="3813048" y="137160"/>
                </a:lnTo>
                <a:lnTo>
                  <a:pt x="3880104" y="134620"/>
                </a:lnTo>
                <a:lnTo>
                  <a:pt x="3971543" y="121920"/>
                </a:lnTo>
                <a:lnTo>
                  <a:pt x="3704355" y="121920"/>
                </a:lnTo>
                <a:lnTo>
                  <a:pt x="3561415" y="118110"/>
                </a:lnTo>
                <a:lnTo>
                  <a:pt x="3418450" y="106679"/>
                </a:lnTo>
                <a:lnTo>
                  <a:pt x="3275454" y="91439"/>
                </a:lnTo>
                <a:lnTo>
                  <a:pt x="3227781" y="85089"/>
                </a:lnTo>
                <a:lnTo>
                  <a:pt x="3180104" y="80010"/>
                </a:lnTo>
                <a:lnTo>
                  <a:pt x="3037042" y="60960"/>
                </a:lnTo>
                <a:lnTo>
                  <a:pt x="2989345" y="55879"/>
                </a:lnTo>
                <a:lnTo>
                  <a:pt x="2941642" y="49529"/>
                </a:lnTo>
                <a:lnTo>
                  <a:pt x="2822355" y="36829"/>
                </a:lnTo>
                <a:close/>
              </a:path>
              <a:path w="4154804" h="527050">
                <a:moveTo>
                  <a:pt x="4114006" y="94894"/>
                </a:moveTo>
                <a:lnTo>
                  <a:pt x="4075176" y="104139"/>
                </a:lnTo>
                <a:lnTo>
                  <a:pt x="4008119" y="116839"/>
                </a:lnTo>
                <a:lnTo>
                  <a:pt x="3880104" y="134620"/>
                </a:lnTo>
                <a:lnTo>
                  <a:pt x="3813048" y="137160"/>
                </a:lnTo>
                <a:lnTo>
                  <a:pt x="3749040" y="140970"/>
                </a:lnTo>
                <a:lnTo>
                  <a:pt x="4112546" y="140970"/>
                </a:lnTo>
                <a:lnTo>
                  <a:pt x="4114006" y="94894"/>
                </a:lnTo>
                <a:close/>
              </a:path>
              <a:path w="4154804" h="527050">
                <a:moveTo>
                  <a:pt x="783336" y="19050"/>
                </a:moveTo>
                <a:lnTo>
                  <a:pt x="460725" y="19050"/>
                </a:lnTo>
                <a:lnTo>
                  <a:pt x="603992" y="22860"/>
                </a:lnTo>
                <a:lnTo>
                  <a:pt x="747194" y="34289"/>
                </a:lnTo>
                <a:lnTo>
                  <a:pt x="890338" y="49529"/>
                </a:lnTo>
                <a:lnTo>
                  <a:pt x="938041" y="55879"/>
                </a:lnTo>
                <a:lnTo>
                  <a:pt x="985738" y="60960"/>
                </a:lnTo>
                <a:lnTo>
                  <a:pt x="1128800" y="80010"/>
                </a:lnTo>
                <a:lnTo>
                  <a:pt x="1176477" y="85089"/>
                </a:lnTo>
                <a:lnTo>
                  <a:pt x="1224150" y="91439"/>
                </a:lnTo>
                <a:lnTo>
                  <a:pt x="1367146" y="106679"/>
                </a:lnTo>
                <a:lnTo>
                  <a:pt x="1510111" y="118110"/>
                </a:lnTo>
                <a:lnTo>
                  <a:pt x="1653051" y="121920"/>
                </a:lnTo>
                <a:lnTo>
                  <a:pt x="1748333" y="119379"/>
                </a:lnTo>
                <a:lnTo>
                  <a:pt x="1795972" y="116839"/>
                </a:lnTo>
                <a:lnTo>
                  <a:pt x="1891246" y="106679"/>
                </a:lnTo>
                <a:lnTo>
                  <a:pt x="1910300" y="104139"/>
                </a:lnTo>
                <a:lnTo>
                  <a:pt x="1633727" y="104139"/>
                </a:lnTo>
                <a:lnTo>
                  <a:pt x="1505712" y="97789"/>
                </a:lnTo>
                <a:lnTo>
                  <a:pt x="1508760" y="97789"/>
                </a:lnTo>
                <a:lnTo>
                  <a:pt x="1441703" y="95250"/>
                </a:lnTo>
                <a:lnTo>
                  <a:pt x="1444752" y="95250"/>
                </a:lnTo>
                <a:lnTo>
                  <a:pt x="1316735" y="82550"/>
                </a:lnTo>
                <a:lnTo>
                  <a:pt x="1060703" y="52070"/>
                </a:lnTo>
                <a:lnTo>
                  <a:pt x="932688" y="34289"/>
                </a:lnTo>
                <a:lnTo>
                  <a:pt x="801624" y="21589"/>
                </a:lnTo>
                <a:lnTo>
                  <a:pt x="783336" y="19050"/>
                </a:lnTo>
                <a:close/>
              </a:path>
              <a:path w="4154804" h="527050">
                <a:moveTo>
                  <a:pt x="2512029" y="19050"/>
                </a:moveTo>
                <a:lnTo>
                  <a:pt x="2416480" y="21589"/>
                </a:lnTo>
                <a:lnTo>
                  <a:pt x="2368693" y="24129"/>
                </a:lnTo>
                <a:lnTo>
                  <a:pt x="2273093" y="34289"/>
                </a:lnTo>
                <a:lnTo>
                  <a:pt x="2225280" y="40639"/>
                </a:lnTo>
                <a:lnTo>
                  <a:pt x="2129625" y="58420"/>
                </a:lnTo>
                <a:lnTo>
                  <a:pt x="2081784" y="69850"/>
                </a:lnTo>
                <a:lnTo>
                  <a:pt x="2034150" y="82550"/>
                </a:lnTo>
                <a:lnTo>
                  <a:pt x="1938881" y="100329"/>
                </a:lnTo>
                <a:lnTo>
                  <a:pt x="1891246" y="106679"/>
                </a:lnTo>
                <a:lnTo>
                  <a:pt x="1795972" y="116839"/>
                </a:lnTo>
                <a:lnTo>
                  <a:pt x="1748333" y="119379"/>
                </a:lnTo>
                <a:lnTo>
                  <a:pt x="1653051" y="121920"/>
                </a:lnTo>
                <a:lnTo>
                  <a:pt x="1920239" y="121920"/>
                </a:lnTo>
                <a:lnTo>
                  <a:pt x="1956815" y="116839"/>
                </a:lnTo>
                <a:lnTo>
                  <a:pt x="2023872" y="104139"/>
                </a:lnTo>
                <a:lnTo>
                  <a:pt x="2151888" y="73660"/>
                </a:lnTo>
                <a:lnTo>
                  <a:pt x="2215896" y="60960"/>
                </a:lnTo>
                <a:lnTo>
                  <a:pt x="2212848" y="60960"/>
                </a:lnTo>
                <a:lnTo>
                  <a:pt x="2276855" y="52070"/>
                </a:lnTo>
                <a:lnTo>
                  <a:pt x="2404872" y="40639"/>
                </a:lnTo>
                <a:lnTo>
                  <a:pt x="2468879" y="40639"/>
                </a:lnTo>
                <a:lnTo>
                  <a:pt x="2531554" y="36909"/>
                </a:lnTo>
                <a:lnTo>
                  <a:pt x="2529840" y="36829"/>
                </a:lnTo>
                <a:lnTo>
                  <a:pt x="2822355" y="36829"/>
                </a:lnTo>
                <a:lnTo>
                  <a:pt x="2798498" y="34289"/>
                </a:lnTo>
                <a:lnTo>
                  <a:pt x="2655296" y="22860"/>
                </a:lnTo>
                <a:lnTo>
                  <a:pt x="2512029" y="19050"/>
                </a:lnTo>
                <a:close/>
              </a:path>
              <a:path w="4154804" h="527050">
                <a:moveTo>
                  <a:pt x="2834640" y="19050"/>
                </a:moveTo>
                <a:lnTo>
                  <a:pt x="2512029" y="19050"/>
                </a:lnTo>
                <a:lnTo>
                  <a:pt x="2655296" y="22860"/>
                </a:lnTo>
                <a:lnTo>
                  <a:pt x="2798498" y="34289"/>
                </a:lnTo>
                <a:lnTo>
                  <a:pt x="2941642" y="49529"/>
                </a:lnTo>
                <a:lnTo>
                  <a:pt x="2989345" y="55879"/>
                </a:lnTo>
                <a:lnTo>
                  <a:pt x="3037042" y="60960"/>
                </a:lnTo>
                <a:lnTo>
                  <a:pt x="3180104" y="80010"/>
                </a:lnTo>
                <a:lnTo>
                  <a:pt x="3227781" y="85089"/>
                </a:lnTo>
                <a:lnTo>
                  <a:pt x="3275454" y="91439"/>
                </a:lnTo>
                <a:lnTo>
                  <a:pt x="3418450" y="106679"/>
                </a:lnTo>
                <a:lnTo>
                  <a:pt x="3561415" y="118110"/>
                </a:lnTo>
                <a:lnTo>
                  <a:pt x="3704355" y="121920"/>
                </a:lnTo>
                <a:lnTo>
                  <a:pt x="3799637" y="119379"/>
                </a:lnTo>
                <a:lnTo>
                  <a:pt x="3847276" y="116839"/>
                </a:lnTo>
                <a:lnTo>
                  <a:pt x="3942550" y="106679"/>
                </a:lnTo>
                <a:lnTo>
                  <a:pt x="3961604" y="104139"/>
                </a:lnTo>
                <a:lnTo>
                  <a:pt x="3685031" y="104139"/>
                </a:lnTo>
                <a:lnTo>
                  <a:pt x="3493007" y="95250"/>
                </a:lnTo>
                <a:lnTo>
                  <a:pt x="3429000" y="88900"/>
                </a:lnTo>
                <a:lnTo>
                  <a:pt x="3432048" y="88900"/>
                </a:lnTo>
                <a:lnTo>
                  <a:pt x="3368040" y="82550"/>
                </a:lnTo>
                <a:lnTo>
                  <a:pt x="3112007" y="52070"/>
                </a:lnTo>
                <a:lnTo>
                  <a:pt x="2983991" y="34289"/>
                </a:lnTo>
                <a:lnTo>
                  <a:pt x="2852928" y="21589"/>
                </a:lnTo>
                <a:lnTo>
                  <a:pt x="2834640" y="19050"/>
                </a:lnTo>
                <a:close/>
              </a:path>
              <a:path w="4154804" h="527050">
                <a:moveTo>
                  <a:pt x="4114644" y="74767"/>
                </a:moveTo>
                <a:lnTo>
                  <a:pt x="3990185" y="100329"/>
                </a:lnTo>
                <a:lnTo>
                  <a:pt x="3942550" y="106679"/>
                </a:lnTo>
                <a:lnTo>
                  <a:pt x="3847276" y="116839"/>
                </a:lnTo>
                <a:lnTo>
                  <a:pt x="3799637" y="119379"/>
                </a:lnTo>
                <a:lnTo>
                  <a:pt x="3704355" y="121920"/>
                </a:lnTo>
                <a:lnTo>
                  <a:pt x="3971543" y="121920"/>
                </a:lnTo>
                <a:lnTo>
                  <a:pt x="4008119" y="116839"/>
                </a:lnTo>
                <a:lnTo>
                  <a:pt x="4075176" y="104139"/>
                </a:lnTo>
                <a:lnTo>
                  <a:pt x="4114006" y="94894"/>
                </a:lnTo>
                <a:lnTo>
                  <a:pt x="4114644" y="74767"/>
                </a:lnTo>
                <a:close/>
              </a:path>
              <a:path w="4154804" h="527050">
                <a:moveTo>
                  <a:pt x="2596896" y="0"/>
                </a:moveTo>
                <a:lnTo>
                  <a:pt x="2465831" y="0"/>
                </a:lnTo>
                <a:lnTo>
                  <a:pt x="2337816" y="6350"/>
                </a:lnTo>
                <a:lnTo>
                  <a:pt x="2273807" y="15239"/>
                </a:lnTo>
                <a:lnTo>
                  <a:pt x="2206752" y="25400"/>
                </a:lnTo>
                <a:lnTo>
                  <a:pt x="2142743" y="36829"/>
                </a:lnTo>
                <a:lnTo>
                  <a:pt x="2014727" y="67310"/>
                </a:lnTo>
                <a:lnTo>
                  <a:pt x="1950719" y="80010"/>
                </a:lnTo>
                <a:lnTo>
                  <a:pt x="1886712" y="88900"/>
                </a:lnTo>
                <a:lnTo>
                  <a:pt x="1889760" y="88900"/>
                </a:lnTo>
                <a:lnTo>
                  <a:pt x="1761743" y="101600"/>
                </a:lnTo>
                <a:lnTo>
                  <a:pt x="1697736" y="101600"/>
                </a:lnTo>
                <a:lnTo>
                  <a:pt x="1633727" y="104139"/>
                </a:lnTo>
                <a:lnTo>
                  <a:pt x="1910300" y="104139"/>
                </a:lnTo>
                <a:lnTo>
                  <a:pt x="1938881" y="100329"/>
                </a:lnTo>
                <a:lnTo>
                  <a:pt x="2034150" y="82550"/>
                </a:lnTo>
                <a:lnTo>
                  <a:pt x="2081784" y="69850"/>
                </a:lnTo>
                <a:lnTo>
                  <a:pt x="2129625" y="58420"/>
                </a:lnTo>
                <a:lnTo>
                  <a:pt x="2225280" y="40639"/>
                </a:lnTo>
                <a:lnTo>
                  <a:pt x="2273093" y="34289"/>
                </a:lnTo>
                <a:lnTo>
                  <a:pt x="2368693" y="24129"/>
                </a:lnTo>
                <a:lnTo>
                  <a:pt x="2416480" y="21589"/>
                </a:lnTo>
                <a:lnTo>
                  <a:pt x="2512029" y="19050"/>
                </a:lnTo>
                <a:lnTo>
                  <a:pt x="2834640" y="19050"/>
                </a:lnTo>
                <a:lnTo>
                  <a:pt x="2788919" y="12700"/>
                </a:lnTo>
                <a:lnTo>
                  <a:pt x="2724912" y="10160"/>
                </a:lnTo>
                <a:lnTo>
                  <a:pt x="2660904" y="3810"/>
                </a:lnTo>
                <a:lnTo>
                  <a:pt x="2596896" y="0"/>
                </a:lnTo>
                <a:close/>
              </a:path>
              <a:path w="4154804" h="527050">
                <a:moveTo>
                  <a:pt x="4154424" y="45720"/>
                </a:moveTo>
                <a:lnTo>
                  <a:pt x="4066031" y="67310"/>
                </a:lnTo>
                <a:lnTo>
                  <a:pt x="4002024" y="80010"/>
                </a:lnTo>
                <a:lnTo>
                  <a:pt x="3938016" y="88900"/>
                </a:lnTo>
                <a:lnTo>
                  <a:pt x="3941064" y="88900"/>
                </a:lnTo>
                <a:lnTo>
                  <a:pt x="3874007" y="95250"/>
                </a:lnTo>
                <a:lnTo>
                  <a:pt x="3877055" y="95250"/>
                </a:lnTo>
                <a:lnTo>
                  <a:pt x="3813048" y="101600"/>
                </a:lnTo>
                <a:lnTo>
                  <a:pt x="3749040" y="101600"/>
                </a:lnTo>
                <a:lnTo>
                  <a:pt x="3685031" y="104139"/>
                </a:lnTo>
                <a:lnTo>
                  <a:pt x="3961604" y="104139"/>
                </a:lnTo>
                <a:lnTo>
                  <a:pt x="3990185" y="100329"/>
                </a:lnTo>
                <a:lnTo>
                  <a:pt x="4085454" y="82550"/>
                </a:lnTo>
                <a:lnTo>
                  <a:pt x="4114644" y="74767"/>
                </a:lnTo>
                <a:lnTo>
                  <a:pt x="4114800" y="69850"/>
                </a:lnTo>
                <a:lnTo>
                  <a:pt x="4153562" y="69850"/>
                </a:lnTo>
                <a:lnTo>
                  <a:pt x="4154424" y="45720"/>
                </a:lnTo>
                <a:close/>
              </a:path>
              <a:path w="4154804" h="527050">
                <a:moveTo>
                  <a:pt x="4132646" y="83792"/>
                </a:moveTo>
                <a:lnTo>
                  <a:pt x="4132433" y="90507"/>
                </a:lnTo>
                <a:lnTo>
                  <a:pt x="4139184" y="88900"/>
                </a:lnTo>
                <a:lnTo>
                  <a:pt x="4132646" y="83792"/>
                </a:lnTo>
                <a:close/>
              </a:path>
              <a:path w="4154804" h="527050">
                <a:moveTo>
                  <a:pt x="51326" y="85387"/>
                </a:moveTo>
                <a:lnTo>
                  <a:pt x="36575" y="88900"/>
                </a:lnTo>
                <a:lnTo>
                  <a:pt x="51216" y="88900"/>
                </a:lnTo>
                <a:lnTo>
                  <a:pt x="51326" y="85387"/>
                </a:lnTo>
                <a:close/>
              </a:path>
              <a:path w="4154804" h="527050">
                <a:moveTo>
                  <a:pt x="119786" y="69850"/>
                </a:moveTo>
                <a:lnTo>
                  <a:pt x="51815" y="69850"/>
                </a:lnTo>
                <a:lnTo>
                  <a:pt x="51326" y="85387"/>
                </a:lnTo>
                <a:lnTo>
                  <a:pt x="100583" y="73660"/>
                </a:lnTo>
                <a:lnTo>
                  <a:pt x="119786" y="69850"/>
                </a:lnTo>
                <a:close/>
              </a:path>
              <a:path w="4154804" h="527050">
                <a:moveTo>
                  <a:pt x="4133088" y="69850"/>
                </a:moveTo>
                <a:lnTo>
                  <a:pt x="4119453" y="73485"/>
                </a:lnTo>
                <a:lnTo>
                  <a:pt x="4132646" y="83792"/>
                </a:lnTo>
                <a:lnTo>
                  <a:pt x="4133088" y="69850"/>
                </a:lnTo>
                <a:close/>
              </a:path>
              <a:path w="4154804" h="527050">
                <a:moveTo>
                  <a:pt x="4114800" y="69850"/>
                </a:moveTo>
                <a:lnTo>
                  <a:pt x="4114644" y="74767"/>
                </a:lnTo>
                <a:lnTo>
                  <a:pt x="4119453" y="73485"/>
                </a:lnTo>
                <a:lnTo>
                  <a:pt x="4114800" y="69850"/>
                </a:lnTo>
                <a:close/>
              </a:path>
              <a:path w="4154804" h="527050">
                <a:moveTo>
                  <a:pt x="4133088" y="69850"/>
                </a:moveTo>
                <a:lnTo>
                  <a:pt x="4114800" y="69850"/>
                </a:lnTo>
                <a:lnTo>
                  <a:pt x="4119453" y="73485"/>
                </a:lnTo>
                <a:lnTo>
                  <a:pt x="4133088" y="69850"/>
                </a:lnTo>
                <a:close/>
              </a:path>
              <a:path w="4154804" h="527050">
                <a:moveTo>
                  <a:pt x="480095" y="36918"/>
                </a:moveTo>
                <a:lnTo>
                  <a:pt x="417575" y="40639"/>
                </a:lnTo>
                <a:lnTo>
                  <a:pt x="545591" y="40639"/>
                </a:lnTo>
                <a:lnTo>
                  <a:pt x="480095" y="36918"/>
                </a:lnTo>
                <a:close/>
              </a:path>
            </a:pathLst>
          </a:custGeom>
          <a:solidFill>
            <a:srgbClr val="96460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7944" y="6648294"/>
            <a:ext cx="4114800" cy="488950"/>
          </a:xfrm>
          <a:custGeom>
            <a:avLst/>
            <a:gdLst/>
            <a:ahLst/>
            <a:cxnLst/>
            <a:rect l="l" t="t" r="r" b="b"/>
            <a:pathLst>
              <a:path w="4114800" h="488950">
                <a:moveTo>
                  <a:pt x="2492545" y="0"/>
                </a:moveTo>
                <a:lnTo>
                  <a:pt x="2444844" y="669"/>
                </a:lnTo>
                <a:lnTo>
                  <a:pt x="2397149" y="2434"/>
                </a:lnTo>
                <a:lnTo>
                  <a:pt x="2349460" y="5374"/>
                </a:lnTo>
                <a:lnTo>
                  <a:pt x="2301779" y="9571"/>
                </a:lnTo>
                <a:lnTo>
                  <a:pt x="2254105" y="15105"/>
                </a:lnTo>
                <a:lnTo>
                  <a:pt x="2206440" y="22056"/>
                </a:lnTo>
                <a:lnTo>
                  <a:pt x="2158782" y="30506"/>
                </a:lnTo>
                <a:lnTo>
                  <a:pt x="2111134" y="40536"/>
                </a:lnTo>
                <a:lnTo>
                  <a:pt x="2015862" y="63707"/>
                </a:lnTo>
                <a:lnTo>
                  <a:pt x="1968227" y="73539"/>
                </a:lnTo>
                <a:lnTo>
                  <a:pt x="1920593" y="81801"/>
                </a:lnTo>
                <a:lnTo>
                  <a:pt x="1872958" y="88575"/>
                </a:lnTo>
                <a:lnTo>
                  <a:pt x="1825321" y="93940"/>
                </a:lnTo>
                <a:lnTo>
                  <a:pt x="1777684" y="97979"/>
                </a:lnTo>
                <a:lnTo>
                  <a:pt x="1730045" y="100771"/>
                </a:lnTo>
                <a:lnTo>
                  <a:pt x="1682405" y="102397"/>
                </a:lnTo>
                <a:lnTo>
                  <a:pt x="1634763" y="102938"/>
                </a:lnTo>
                <a:lnTo>
                  <a:pt x="1587119" y="102475"/>
                </a:lnTo>
                <a:lnTo>
                  <a:pt x="1539472" y="101089"/>
                </a:lnTo>
                <a:lnTo>
                  <a:pt x="1491823" y="98859"/>
                </a:lnTo>
                <a:lnTo>
                  <a:pt x="1444171" y="95868"/>
                </a:lnTo>
                <a:lnTo>
                  <a:pt x="1396516" y="92195"/>
                </a:lnTo>
                <a:lnTo>
                  <a:pt x="1348858" y="87922"/>
                </a:lnTo>
                <a:lnTo>
                  <a:pt x="1301197" y="83129"/>
                </a:lnTo>
                <a:lnTo>
                  <a:pt x="1253532" y="77897"/>
                </a:lnTo>
                <a:lnTo>
                  <a:pt x="1205862" y="72306"/>
                </a:lnTo>
                <a:lnTo>
                  <a:pt x="1110512" y="60373"/>
                </a:lnTo>
                <a:lnTo>
                  <a:pt x="919753" y="35758"/>
                </a:lnTo>
                <a:lnTo>
                  <a:pt x="872050" y="29919"/>
                </a:lnTo>
                <a:lnTo>
                  <a:pt x="824341" y="24368"/>
                </a:lnTo>
                <a:lnTo>
                  <a:pt x="776627" y="19186"/>
                </a:lnTo>
                <a:lnTo>
                  <a:pt x="728906" y="14452"/>
                </a:lnTo>
                <a:lnTo>
                  <a:pt x="681179" y="10248"/>
                </a:lnTo>
                <a:lnTo>
                  <a:pt x="633445" y="6654"/>
                </a:lnTo>
                <a:lnTo>
                  <a:pt x="585704" y="3752"/>
                </a:lnTo>
                <a:lnTo>
                  <a:pt x="537956" y="1622"/>
                </a:lnTo>
                <a:lnTo>
                  <a:pt x="490200" y="344"/>
                </a:lnTo>
                <a:lnTo>
                  <a:pt x="442437" y="0"/>
                </a:lnTo>
                <a:lnTo>
                  <a:pt x="394667" y="669"/>
                </a:lnTo>
                <a:lnTo>
                  <a:pt x="346888" y="2434"/>
                </a:lnTo>
                <a:lnTo>
                  <a:pt x="299101" y="5374"/>
                </a:lnTo>
                <a:lnTo>
                  <a:pt x="251305" y="9571"/>
                </a:lnTo>
                <a:lnTo>
                  <a:pt x="203501" y="15105"/>
                </a:lnTo>
                <a:lnTo>
                  <a:pt x="155688" y="22056"/>
                </a:lnTo>
                <a:lnTo>
                  <a:pt x="107865" y="30506"/>
                </a:lnTo>
                <a:lnTo>
                  <a:pt x="60033" y="40536"/>
                </a:lnTo>
                <a:lnTo>
                  <a:pt x="12192" y="52225"/>
                </a:lnTo>
                <a:lnTo>
                  <a:pt x="0" y="436273"/>
                </a:lnTo>
                <a:lnTo>
                  <a:pt x="47638" y="424792"/>
                </a:lnTo>
                <a:lnTo>
                  <a:pt x="95286" y="414960"/>
                </a:lnTo>
                <a:lnTo>
                  <a:pt x="142944" y="406698"/>
                </a:lnTo>
                <a:lnTo>
                  <a:pt x="190609" y="399924"/>
                </a:lnTo>
                <a:lnTo>
                  <a:pt x="238283" y="394559"/>
                </a:lnTo>
                <a:lnTo>
                  <a:pt x="285964" y="390520"/>
                </a:lnTo>
                <a:lnTo>
                  <a:pt x="333653" y="387728"/>
                </a:lnTo>
                <a:lnTo>
                  <a:pt x="381348" y="386102"/>
                </a:lnTo>
                <a:lnTo>
                  <a:pt x="429049" y="385561"/>
                </a:lnTo>
                <a:lnTo>
                  <a:pt x="476756" y="386024"/>
                </a:lnTo>
                <a:lnTo>
                  <a:pt x="524468" y="387410"/>
                </a:lnTo>
                <a:lnTo>
                  <a:pt x="572185" y="389640"/>
                </a:lnTo>
                <a:lnTo>
                  <a:pt x="619907" y="392631"/>
                </a:lnTo>
                <a:lnTo>
                  <a:pt x="667632" y="396304"/>
                </a:lnTo>
                <a:lnTo>
                  <a:pt x="715361" y="400577"/>
                </a:lnTo>
                <a:lnTo>
                  <a:pt x="763093" y="405370"/>
                </a:lnTo>
                <a:lnTo>
                  <a:pt x="810828" y="410602"/>
                </a:lnTo>
                <a:lnTo>
                  <a:pt x="858564" y="416193"/>
                </a:lnTo>
                <a:lnTo>
                  <a:pt x="954041" y="428126"/>
                </a:lnTo>
                <a:lnTo>
                  <a:pt x="1145001" y="452741"/>
                </a:lnTo>
                <a:lnTo>
                  <a:pt x="1192739" y="458579"/>
                </a:lnTo>
                <a:lnTo>
                  <a:pt x="1240475" y="464130"/>
                </a:lnTo>
                <a:lnTo>
                  <a:pt x="1288210" y="469313"/>
                </a:lnTo>
                <a:lnTo>
                  <a:pt x="1335942" y="474047"/>
                </a:lnTo>
                <a:lnTo>
                  <a:pt x="1383671" y="478251"/>
                </a:lnTo>
                <a:lnTo>
                  <a:pt x="1431396" y="481844"/>
                </a:lnTo>
                <a:lnTo>
                  <a:pt x="1479118" y="484747"/>
                </a:lnTo>
                <a:lnTo>
                  <a:pt x="1526835" y="486877"/>
                </a:lnTo>
                <a:lnTo>
                  <a:pt x="1574547" y="488155"/>
                </a:lnTo>
                <a:lnTo>
                  <a:pt x="1622254" y="488499"/>
                </a:lnTo>
                <a:lnTo>
                  <a:pt x="1669955" y="487830"/>
                </a:lnTo>
                <a:lnTo>
                  <a:pt x="1717650" y="486065"/>
                </a:lnTo>
                <a:lnTo>
                  <a:pt x="1765339" y="483125"/>
                </a:lnTo>
                <a:lnTo>
                  <a:pt x="1813020" y="478928"/>
                </a:lnTo>
                <a:lnTo>
                  <a:pt x="1860694" y="473394"/>
                </a:lnTo>
                <a:lnTo>
                  <a:pt x="1908359" y="466443"/>
                </a:lnTo>
                <a:lnTo>
                  <a:pt x="1956017" y="457992"/>
                </a:lnTo>
                <a:lnTo>
                  <a:pt x="2003665" y="447963"/>
                </a:lnTo>
                <a:lnTo>
                  <a:pt x="2098942" y="424792"/>
                </a:lnTo>
                <a:lnTo>
                  <a:pt x="2146590" y="414960"/>
                </a:lnTo>
                <a:lnTo>
                  <a:pt x="2194248" y="406698"/>
                </a:lnTo>
                <a:lnTo>
                  <a:pt x="2241913" y="399924"/>
                </a:lnTo>
                <a:lnTo>
                  <a:pt x="2289587" y="394559"/>
                </a:lnTo>
                <a:lnTo>
                  <a:pt x="2337268" y="390520"/>
                </a:lnTo>
                <a:lnTo>
                  <a:pt x="2384957" y="387728"/>
                </a:lnTo>
                <a:lnTo>
                  <a:pt x="2432652" y="386102"/>
                </a:lnTo>
                <a:lnTo>
                  <a:pt x="2480353" y="385561"/>
                </a:lnTo>
                <a:lnTo>
                  <a:pt x="2528060" y="386024"/>
                </a:lnTo>
                <a:lnTo>
                  <a:pt x="2575772" y="387410"/>
                </a:lnTo>
                <a:lnTo>
                  <a:pt x="2623489" y="389640"/>
                </a:lnTo>
                <a:lnTo>
                  <a:pt x="2671211" y="392631"/>
                </a:lnTo>
                <a:lnTo>
                  <a:pt x="2718936" y="396304"/>
                </a:lnTo>
                <a:lnTo>
                  <a:pt x="2766665" y="400577"/>
                </a:lnTo>
                <a:lnTo>
                  <a:pt x="2814397" y="405370"/>
                </a:lnTo>
                <a:lnTo>
                  <a:pt x="2862132" y="410602"/>
                </a:lnTo>
                <a:lnTo>
                  <a:pt x="2909868" y="416193"/>
                </a:lnTo>
                <a:lnTo>
                  <a:pt x="3005345" y="428126"/>
                </a:lnTo>
                <a:lnTo>
                  <a:pt x="3196305" y="452741"/>
                </a:lnTo>
                <a:lnTo>
                  <a:pt x="3244043" y="458579"/>
                </a:lnTo>
                <a:lnTo>
                  <a:pt x="3291779" y="464130"/>
                </a:lnTo>
                <a:lnTo>
                  <a:pt x="3339514" y="469313"/>
                </a:lnTo>
                <a:lnTo>
                  <a:pt x="3387246" y="474047"/>
                </a:lnTo>
                <a:lnTo>
                  <a:pt x="3434975" y="478251"/>
                </a:lnTo>
                <a:lnTo>
                  <a:pt x="3482700" y="481844"/>
                </a:lnTo>
                <a:lnTo>
                  <a:pt x="3530422" y="484747"/>
                </a:lnTo>
                <a:lnTo>
                  <a:pt x="3578139" y="486877"/>
                </a:lnTo>
                <a:lnTo>
                  <a:pt x="3625851" y="488155"/>
                </a:lnTo>
                <a:lnTo>
                  <a:pt x="3673558" y="488499"/>
                </a:lnTo>
                <a:lnTo>
                  <a:pt x="3721259" y="487830"/>
                </a:lnTo>
                <a:lnTo>
                  <a:pt x="3768954" y="486065"/>
                </a:lnTo>
                <a:lnTo>
                  <a:pt x="3816643" y="483125"/>
                </a:lnTo>
                <a:lnTo>
                  <a:pt x="3864324" y="478928"/>
                </a:lnTo>
                <a:lnTo>
                  <a:pt x="3911998" y="473394"/>
                </a:lnTo>
                <a:lnTo>
                  <a:pt x="3959663" y="466443"/>
                </a:lnTo>
                <a:lnTo>
                  <a:pt x="4007321" y="457992"/>
                </a:lnTo>
                <a:lnTo>
                  <a:pt x="4054969" y="447963"/>
                </a:lnTo>
                <a:lnTo>
                  <a:pt x="4102607" y="436273"/>
                </a:lnTo>
                <a:lnTo>
                  <a:pt x="4114800" y="52225"/>
                </a:lnTo>
                <a:lnTo>
                  <a:pt x="4067161" y="63707"/>
                </a:lnTo>
                <a:lnTo>
                  <a:pt x="4019513" y="73539"/>
                </a:lnTo>
                <a:lnTo>
                  <a:pt x="3971855" y="81801"/>
                </a:lnTo>
                <a:lnTo>
                  <a:pt x="3924190" y="88575"/>
                </a:lnTo>
                <a:lnTo>
                  <a:pt x="3876516" y="93940"/>
                </a:lnTo>
                <a:lnTo>
                  <a:pt x="3828835" y="97979"/>
                </a:lnTo>
                <a:lnTo>
                  <a:pt x="3781146" y="100771"/>
                </a:lnTo>
                <a:lnTo>
                  <a:pt x="3733451" y="102397"/>
                </a:lnTo>
                <a:lnTo>
                  <a:pt x="3685750" y="102938"/>
                </a:lnTo>
                <a:lnTo>
                  <a:pt x="3638043" y="102475"/>
                </a:lnTo>
                <a:lnTo>
                  <a:pt x="3590331" y="101089"/>
                </a:lnTo>
                <a:lnTo>
                  <a:pt x="3542614" y="98859"/>
                </a:lnTo>
                <a:lnTo>
                  <a:pt x="3494892" y="95868"/>
                </a:lnTo>
                <a:lnTo>
                  <a:pt x="3447167" y="92195"/>
                </a:lnTo>
                <a:lnTo>
                  <a:pt x="3399438" y="87922"/>
                </a:lnTo>
                <a:lnTo>
                  <a:pt x="3351706" y="83129"/>
                </a:lnTo>
                <a:lnTo>
                  <a:pt x="3303971" y="77897"/>
                </a:lnTo>
                <a:lnTo>
                  <a:pt x="3256235" y="72306"/>
                </a:lnTo>
                <a:lnTo>
                  <a:pt x="3160758" y="60373"/>
                </a:lnTo>
                <a:lnTo>
                  <a:pt x="2969798" y="35758"/>
                </a:lnTo>
                <a:lnTo>
                  <a:pt x="2922060" y="29919"/>
                </a:lnTo>
                <a:lnTo>
                  <a:pt x="2874324" y="24368"/>
                </a:lnTo>
                <a:lnTo>
                  <a:pt x="2826589" y="19186"/>
                </a:lnTo>
                <a:lnTo>
                  <a:pt x="2778857" y="14452"/>
                </a:lnTo>
                <a:lnTo>
                  <a:pt x="2731128" y="10248"/>
                </a:lnTo>
                <a:lnTo>
                  <a:pt x="2683403" y="6654"/>
                </a:lnTo>
                <a:lnTo>
                  <a:pt x="2635681" y="3752"/>
                </a:lnTo>
                <a:lnTo>
                  <a:pt x="2587964" y="1622"/>
                </a:lnTo>
                <a:lnTo>
                  <a:pt x="2540252" y="344"/>
                </a:lnTo>
                <a:lnTo>
                  <a:pt x="2492545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7944" y="6648294"/>
            <a:ext cx="4114800" cy="488950"/>
          </a:xfrm>
          <a:custGeom>
            <a:avLst/>
            <a:gdLst/>
            <a:ahLst/>
            <a:cxnLst/>
            <a:rect l="l" t="t" r="r" b="b"/>
            <a:pathLst>
              <a:path w="4114800" h="488950">
                <a:moveTo>
                  <a:pt x="4114800" y="52225"/>
                </a:moveTo>
                <a:lnTo>
                  <a:pt x="4067161" y="63707"/>
                </a:lnTo>
                <a:lnTo>
                  <a:pt x="4019513" y="73539"/>
                </a:lnTo>
                <a:lnTo>
                  <a:pt x="3971855" y="81801"/>
                </a:lnTo>
                <a:lnTo>
                  <a:pt x="3924190" y="88575"/>
                </a:lnTo>
                <a:lnTo>
                  <a:pt x="3876516" y="93940"/>
                </a:lnTo>
                <a:lnTo>
                  <a:pt x="3828835" y="97979"/>
                </a:lnTo>
                <a:lnTo>
                  <a:pt x="3781146" y="100771"/>
                </a:lnTo>
                <a:lnTo>
                  <a:pt x="3733451" y="102397"/>
                </a:lnTo>
                <a:lnTo>
                  <a:pt x="3685750" y="102938"/>
                </a:lnTo>
                <a:lnTo>
                  <a:pt x="3638043" y="102475"/>
                </a:lnTo>
                <a:lnTo>
                  <a:pt x="3590331" y="101089"/>
                </a:lnTo>
                <a:lnTo>
                  <a:pt x="3542614" y="98859"/>
                </a:lnTo>
                <a:lnTo>
                  <a:pt x="3494892" y="95868"/>
                </a:lnTo>
                <a:lnTo>
                  <a:pt x="3447167" y="92195"/>
                </a:lnTo>
                <a:lnTo>
                  <a:pt x="3399438" y="87922"/>
                </a:lnTo>
                <a:lnTo>
                  <a:pt x="3351706" y="83129"/>
                </a:lnTo>
                <a:lnTo>
                  <a:pt x="3303971" y="77897"/>
                </a:lnTo>
                <a:lnTo>
                  <a:pt x="3256235" y="72306"/>
                </a:lnTo>
                <a:lnTo>
                  <a:pt x="3208497" y="66438"/>
                </a:lnTo>
                <a:lnTo>
                  <a:pt x="3160758" y="60373"/>
                </a:lnTo>
                <a:lnTo>
                  <a:pt x="3113018" y="54191"/>
                </a:lnTo>
                <a:lnTo>
                  <a:pt x="3065277" y="47975"/>
                </a:lnTo>
                <a:lnTo>
                  <a:pt x="3017537" y="41803"/>
                </a:lnTo>
                <a:lnTo>
                  <a:pt x="2969798" y="35758"/>
                </a:lnTo>
                <a:lnTo>
                  <a:pt x="2922060" y="29919"/>
                </a:lnTo>
                <a:lnTo>
                  <a:pt x="2874324" y="24368"/>
                </a:lnTo>
                <a:lnTo>
                  <a:pt x="2826589" y="19186"/>
                </a:lnTo>
                <a:lnTo>
                  <a:pt x="2778857" y="14452"/>
                </a:lnTo>
                <a:lnTo>
                  <a:pt x="2731128" y="10248"/>
                </a:lnTo>
                <a:lnTo>
                  <a:pt x="2683403" y="6654"/>
                </a:lnTo>
                <a:lnTo>
                  <a:pt x="2635681" y="3752"/>
                </a:lnTo>
                <a:lnTo>
                  <a:pt x="2587964" y="1622"/>
                </a:lnTo>
                <a:lnTo>
                  <a:pt x="2540252" y="344"/>
                </a:lnTo>
                <a:lnTo>
                  <a:pt x="2492545" y="0"/>
                </a:lnTo>
                <a:lnTo>
                  <a:pt x="2444844" y="669"/>
                </a:lnTo>
                <a:lnTo>
                  <a:pt x="2397149" y="2434"/>
                </a:lnTo>
                <a:lnTo>
                  <a:pt x="2349460" y="5374"/>
                </a:lnTo>
                <a:lnTo>
                  <a:pt x="2301779" y="9571"/>
                </a:lnTo>
                <a:lnTo>
                  <a:pt x="2254105" y="15105"/>
                </a:lnTo>
                <a:lnTo>
                  <a:pt x="2206440" y="22056"/>
                </a:lnTo>
                <a:lnTo>
                  <a:pt x="2158782" y="30506"/>
                </a:lnTo>
                <a:lnTo>
                  <a:pt x="2111134" y="40536"/>
                </a:lnTo>
                <a:lnTo>
                  <a:pt x="2063495" y="52225"/>
                </a:lnTo>
                <a:lnTo>
                  <a:pt x="2015862" y="63707"/>
                </a:lnTo>
                <a:lnTo>
                  <a:pt x="1968227" y="73539"/>
                </a:lnTo>
                <a:lnTo>
                  <a:pt x="1920593" y="81801"/>
                </a:lnTo>
                <a:lnTo>
                  <a:pt x="1872958" y="88575"/>
                </a:lnTo>
                <a:lnTo>
                  <a:pt x="1825321" y="93940"/>
                </a:lnTo>
                <a:lnTo>
                  <a:pt x="1777684" y="97979"/>
                </a:lnTo>
                <a:lnTo>
                  <a:pt x="1730045" y="100771"/>
                </a:lnTo>
                <a:lnTo>
                  <a:pt x="1682405" y="102397"/>
                </a:lnTo>
                <a:lnTo>
                  <a:pt x="1634763" y="102938"/>
                </a:lnTo>
                <a:lnTo>
                  <a:pt x="1587119" y="102475"/>
                </a:lnTo>
                <a:lnTo>
                  <a:pt x="1539472" y="101089"/>
                </a:lnTo>
                <a:lnTo>
                  <a:pt x="1491823" y="98859"/>
                </a:lnTo>
                <a:lnTo>
                  <a:pt x="1444171" y="95868"/>
                </a:lnTo>
                <a:lnTo>
                  <a:pt x="1396516" y="92195"/>
                </a:lnTo>
                <a:lnTo>
                  <a:pt x="1348858" y="87922"/>
                </a:lnTo>
                <a:lnTo>
                  <a:pt x="1301197" y="83129"/>
                </a:lnTo>
                <a:lnTo>
                  <a:pt x="1253532" y="77897"/>
                </a:lnTo>
                <a:lnTo>
                  <a:pt x="1205862" y="72306"/>
                </a:lnTo>
                <a:lnTo>
                  <a:pt x="1158189" y="66438"/>
                </a:lnTo>
                <a:lnTo>
                  <a:pt x="1110512" y="60373"/>
                </a:lnTo>
                <a:lnTo>
                  <a:pt x="1062829" y="54191"/>
                </a:lnTo>
                <a:lnTo>
                  <a:pt x="1015142" y="47975"/>
                </a:lnTo>
                <a:lnTo>
                  <a:pt x="967450" y="41803"/>
                </a:lnTo>
                <a:lnTo>
                  <a:pt x="919753" y="35758"/>
                </a:lnTo>
                <a:lnTo>
                  <a:pt x="872050" y="29919"/>
                </a:lnTo>
                <a:lnTo>
                  <a:pt x="824341" y="24368"/>
                </a:lnTo>
                <a:lnTo>
                  <a:pt x="776627" y="19186"/>
                </a:lnTo>
                <a:lnTo>
                  <a:pt x="728906" y="14452"/>
                </a:lnTo>
                <a:lnTo>
                  <a:pt x="681179" y="10248"/>
                </a:lnTo>
                <a:lnTo>
                  <a:pt x="633445" y="6654"/>
                </a:lnTo>
                <a:lnTo>
                  <a:pt x="585704" y="3752"/>
                </a:lnTo>
                <a:lnTo>
                  <a:pt x="537956" y="1622"/>
                </a:lnTo>
                <a:lnTo>
                  <a:pt x="490200" y="344"/>
                </a:lnTo>
                <a:lnTo>
                  <a:pt x="442437" y="0"/>
                </a:lnTo>
                <a:lnTo>
                  <a:pt x="394667" y="669"/>
                </a:lnTo>
                <a:lnTo>
                  <a:pt x="346888" y="2434"/>
                </a:lnTo>
                <a:lnTo>
                  <a:pt x="299101" y="5374"/>
                </a:lnTo>
                <a:lnTo>
                  <a:pt x="251305" y="9571"/>
                </a:lnTo>
                <a:lnTo>
                  <a:pt x="203501" y="15105"/>
                </a:lnTo>
                <a:lnTo>
                  <a:pt x="155688" y="22056"/>
                </a:lnTo>
                <a:lnTo>
                  <a:pt x="107865" y="30506"/>
                </a:lnTo>
                <a:lnTo>
                  <a:pt x="60033" y="40536"/>
                </a:lnTo>
                <a:lnTo>
                  <a:pt x="12192" y="52225"/>
                </a:lnTo>
                <a:lnTo>
                  <a:pt x="0" y="436273"/>
                </a:lnTo>
                <a:lnTo>
                  <a:pt x="47638" y="424792"/>
                </a:lnTo>
                <a:lnTo>
                  <a:pt x="95286" y="414960"/>
                </a:lnTo>
                <a:lnTo>
                  <a:pt x="142944" y="406698"/>
                </a:lnTo>
                <a:lnTo>
                  <a:pt x="190609" y="399924"/>
                </a:lnTo>
                <a:lnTo>
                  <a:pt x="238283" y="394559"/>
                </a:lnTo>
                <a:lnTo>
                  <a:pt x="285964" y="390520"/>
                </a:lnTo>
                <a:lnTo>
                  <a:pt x="333653" y="387728"/>
                </a:lnTo>
                <a:lnTo>
                  <a:pt x="381348" y="386102"/>
                </a:lnTo>
                <a:lnTo>
                  <a:pt x="429049" y="385561"/>
                </a:lnTo>
                <a:lnTo>
                  <a:pt x="476756" y="386024"/>
                </a:lnTo>
                <a:lnTo>
                  <a:pt x="524468" y="387410"/>
                </a:lnTo>
                <a:lnTo>
                  <a:pt x="572185" y="389640"/>
                </a:lnTo>
                <a:lnTo>
                  <a:pt x="619907" y="392631"/>
                </a:lnTo>
                <a:lnTo>
                  <a:pt x="667632" y="396304"/>
                </a:lnTo>
                <a:lnTo>
                  <a:pt x="715361" y="400577"/>
                </a:lnTo>
                <a:lnTo>
                  <a:pt x="763093" y="405370"/>
                </a:lnTo>
                <a:lnTo>
                  <a:pt x="810828" y="410602"/>
                </a:lnTo>
                <a:lnTo>
                  <a:pt x="858564" y="416193"/>
                </a:lnTo>
                <a:lnTo>
                  <a:pt x="906302" y="422061"/>
                </a:lnTo>
                <a:lnTo>
                  <a:pt x="954041" y="428126"/>
                </a:lnTo>
                <a:lnTo>
                  <a:pt x="1001781" y="434307"/>
                </a:lnTo>
                <a:lnTo>
                  <a:pt x="1049522" y="440524"/>
                </a:lnTo>
                <a:lnTo>
                  <a:pt x="1097262" y="446696"/>
                </a:lnTo>
                <a:lnTo>
                  <a:pt x="1145001" y="452741"/>
                </a:lnTo>
                <a:lnTo>
                  <a:pt x="1192739" y="458579"/>
                </a:lnTo>
                <a:lnTo>
                  <a:pt x="1240475" y="464130"/>
                </a:lnTo>
                <a:lnTo>
                  <a:pt x="1288210" y="469313"/>
                </a:lnTo>
                <a:lnTo>
                  <a:pt x="1335942" y="474047"/>
                </a:lnTo>
                <a:lnTo>
                  <a:pt x="1383671" y="478251"/>
                </a:lnTo>
                <a:lnTo>
                  <a:pt x="1431396" y="481844"/>
                </a:lnTo>
                <a:lnTo>
                  <a:pt x="1479118" y="484747"/>
                </a:lnTo>
                <a:lnTo>
                  <a:pt x="1526835" y="486877"/>
                </a:lnTo>
                <a:lnTo>
                  <a:pt x="1574547" y="488155"/>
                </a:lnTo>
                <a:lnTo>
                  <a:pt x="1622254" y="488499"/>
                </a:lnTo>
                <a:lnTo>
                  <a:pt x="1669955" y="487830"/>
                </a:lnTo>
                <a:lnTo>
                  <a:pt x="1717650" y="486065"/>
                </a:lnTo>
                <a:lnTo>
                  <a:pt x="1765339" y="483125"/>
                </a:lnTo>
                <a:lnTo>
                  <a:pt x="1813020" y="478928"/>
                </a:lnTo>
                <a:lnTo>
                  <a:pt x="1860694" y="473394"/>
                </a:lnTo>
                <a:lnTo>
                  <a:pt x="1908359" y="466443"/>
                </a:lnTo>
                <a:lnTo>
                  <a:pt x="1956017" y="457992"/>
                </a:lnTo>
                <a:lnTo>
                  <a:pt x="2003665" y="447963"/>
                </a:lnTo>
                <a:lnTo>
                  <a:pt x="2051304" y="436273"/>
                </a:lnTo>
                <a:lnTo>
                  <a:pt x="2098942" y="424792"/>
                </a:lnTo>
                <a:lnTo>
                  <a:pt x="2146590" y="414960"/>
                </a:lnTo>
                <a:lnTo>
                  <a:pt x="2194248" y="406698"/>
                </a:lnTo>
                <a:lnTo>
                  <a:pt x="2241913" y="399924"/>
                </a:lnTo>
                <a:lnTo>
                  <a:pt x="2289587" y="394559"/>
                </a:lnTo>
                <a:lnTo>
                  <a:pt x="2337268" y="390520"/>
                </a:lnTo>
                <a:lnTo>
                  <a:pt x="2384957" y="387728"/>
                </a:lnTo>
                <a:lnTo>
                  <a:pt x="2432652" y="386102"/>
                </a:lnTo>
                <a:lnTo>
                  <a:pt x="2480353" y="385561"/>
                </a:lnTo>
                <a:lnTo>
                  <a:pt x="2528060" y="386024"/>
                </a:lnTo>
                <a:lnTo>
                  <a:pt x="2575772" y="387410"/>
                </a:lnTo>
                <a:lnTo>
                  <a:pt x="2623489" y="389640"/>
                </a:lnTo>
                <a:lnTo>
                  <a:pt x="2671211" y="392631"/>
                </a:lnTo>
                <a:lnTo>
                  <a:pt x="2718936" y="396304"/>
                </a:lnTo>
                <a:lnTo>
                  <a:pt x="2766665" y="400577"/>
                </a:lnTo>
                <a:lnTo>
                  <a:pt x="2814397" y="405370"/>
                </a:lnTo>
                <a:lnTo>
                  <a:pt x="2862132" y="410602"/>
                </a:lnTo>
                <a:lnTo>
                  <a:pt x="2909868" y="416193"/>
                </a:lnTo>
                <a:lnTo>
                  <a:pt x="2957606" y="422061"/>
                </a:lnTo>
                <a:lnTo>
                  <a:pt x="3005345" y="428126"/>
                </a:lnTo>
                <a:lnTo>
                  <a:pt x="3053085" y="434307"/>
                </a:lnTo>
                <a:lnTo>
                  <a:pt x="3100826" y="440524"/>
                </a:lnTo>
                <a:lnTo>
                  <a:pt x="3148566" y="446696"/>
                </a:lnTo>
                <a:lnTo>
                  <a:pt x="3196305" y="452741"/>
                </a:lnTo>
                <a:lnTo>
                  <a:pt x="3244043" y="458579"/>
                </a:lnTo>
                <a:lnTo>
                  <a:pt x="3291779" y="464130"/>
                </a:lnTo>
                <a:lnTo>
                  <a:pt x="3339514" y="469313"/>
                </a:lnTo>
                <a:lnTo>
                  <a:pt x="3387246" y="474047"/>
                </a:lnTo>
                <a:lnTo>
                  <a:pt x="3434975" y="478251"/>
                </a:lnTo>
                <a:lnTo>
                  <a:pt x="3482700" y="481844"/>
                </a:lnTo>
                <a:lnTo>
                  <a:pt x="3530422" y="484747"/>
                </a:lnTo>
                <a:lnTo>
                  <a:pt x="3578139" y="486877"/>
                </a:lnTo>
                <a:lnTo>
                  <a:pt x="3625851" y="488155"/>
                </a:lnTo>
                <a:lnTo>
                  <a:pt x="3673558" y="488499"/>
                </a:lnTo>
                <a:lnTo>
                  <a:pt x="3721259" y="487830"/>
                </a:lnTo>
                <a:lnTo>
                  <a:pt x="3768954" y="486065"/>
                </a:lnTo>
                <a:lnTo>
                  <a:pt x="3816643" y="483125"/>
                </a:lnTo>
                <a:lnTo>
                  <a:pt x="3864324" y="478928"/>
                </a:lnTo>
                <a:lnTo>
                  <a:pt x="3911998" y="473394"/>
                </a:lnTo>
                <a:lnTo>
                  <a:pt x="3959663" y="466443"/>
                </a:lnTo>
                <a:lnTo>
                  <a:pt x="4007321" y="457992"/>
                </a:lnTo>
                <a:lnTo>
                  <a:pt x="4054969" y="447963"/>
                </a:lnTo>
                <a:lnTo>
                  <a:pt x="4102607" y="436273"/>
                </a:lnTo>
                <a:lnTo>
                  <a:pt x="4114800" y="52225"/>
                </a:lnTo>
                <a:close/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6291" y="710691"/>
            <a:ext cx="5719445" cy="77774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715" algn="just">
              <a:lnSpc>
                <a:spcPct val="102299"/>
              </a:lnSpc>
              <a:spcBef>
                <a:spcPts val="70"/>
              </a:spcBef>
            </a:pPr>
            <a:r>
              <a:rPr sz="1100" spc="-5" dirty="0">
                <a:latin typeface="Century Gothic"/>
                <a:cs typeface="Century Gothic"/>
              </a:rPr>
              <a:t>открывая </a:t>
            </a:r>
            <a:r>
              <a:rPr sz="1100" spc="5" dirty="0">
                <a:latin typeface="Century Gothic"/>
                <a:cs typeface="Century Gothic"/>
              </a:rPr>
              <a:t>свою </a:t>
            </a:r>
            <a:r>
              <a:rPr sz="1100" dirty="0">
                <a:latin typeface="Century Gothic"/>
                <a:cs typeface="Century Gothic"/>
              </a:rPr>
              <a:t>внутреннюю </a:t>
            </a:r>
            <a:r>
              <a:rPr sz="1100" spc="-5" dirty="0">
                <a:latin typeface="Century Gothic"/>
                <a:cs typeface="Century Gothic"/>
              </a:rPr>
              <a:t>вселенную. Представьте себе, как открывается  макушка </a:t>
            </a:r>
            <a:r>
              <a:rPr sz="1100" dirty="0">
                <a:latin typeface="Century Gothic"/>
                <a:cs typeface="Century Gothic"/>
              </a:rPr>
              <a:t>головы и </a:t>
            </a:r>
            <a:r>
              <a:rPr sz="1100" spc="-5" dirty="0">
                <a:latin typeface="Century Gothic"/>
                <a:cs typeface="Century Gothic"/>
              </a:rPr>
              <a:t>туда </a:t>
            </a:r>
            <a:r>
              <a:rPr sz="1100" dirty="0">
                <a:latin typeface="Century Gothic"/>
                <a:cs typeface="Century Gothic"/>
              </a:rPr>
              <a:t>входит </a:t>
            </a:r>
            <a:r>
              <a:rPr sz="1100" spc="-10" dirty="0">
                <a:latin typeface="Century Gothic"/>
                <a:cs typeface="Century Gothic"/>
              </a:rPr>
              <a:t>мерцающее </a:t>
            </a:r>
            <a:r>
              <a:rPr sz="1100" spc="-5" dirty="0">
                <a:latin typeface="Century Gothic"/>
                <a:cs typeface="Century Gothic"/>
              </a:rPr>
              <a:t>сияние </a:t>
            </a:r>
            <a:r>
              <a:rPr sz="1100" dirty="0">
                <a:latin typeface="Century Gothic"/>
                <a:cs typeface="Century Gothic"/>
              </a:rPr>
              <a:t>разноцветных лучей.  Можете </a:t>
            </a:r>
            <a:r>
              <a:rPr sz="1100" spc="-5" dirty="0">
                <a:latin typeface="Century Gothic"/>
                <a:cs typeface="Century Gothic"/>
              </a:rPr>
              <a:t>выбрать </a:t>
            </a:r>
            <a:r>
              <a:rPr sz="1100" dirty="0">
                <a:latin typeface="Century Gothic"/>
                <a:cs typeface="Century Gothic"/>
              </a:rPr>
              <a:t>любой </a:t>
            </a:r>
            <a:r>
              <a:rPr sz="1100" spc="-5" dirty="0">
                <a:latin typeface="Century Gothic"/>
                <a:cs typeface="Century Gothic"/>
              </a:rPr>
              <a:t>цвет (голубой, </a:t>
            </a:r>
            <a:r>
              <a:rPr sz="1100" dirty="0">
                <a:latin typeface="Century Gothic"/>
                <a:cs typeface="Century Gothic"/>
              </a:rPr>
              <a:t>красный </a:t>
            </a:r>
            <a:r>
              <a:rPr sz="1100" spc="-10" dirty="0">
                <a:latin typeface="Century Gothic"/>
                <a:cs typeface="Century Gothic"/>
              </a:rPr>
              <a:t>или </a:t>
            </a:r>
            <a:r>
              <a:rPr sz="1100" spc="-5" dirty="0">
                <a:latin typeface="Century Gothic"/>
                <a:cs typeface="Century Gothic"/>
              </a:rPr>
              <a:t>желтый,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зависимости от  </a:t>
            </a:r>
            <a:r>
              <a:rPr sz="1100" dirty="0">
                <a:latin typeface="Century Gothic"/>
                <a:cs typeface="Century Gothic"/>
              </a:rPr>
              <a:t>вашего </a:t>
            </a:r>
            <a:r>
              <a:rPr sz="1100" spc="-5" dirty="0">
                <a:latin typeface="Century Gothic"/>
                <a:cs typeface="Century Gothic"/>
              </a:rPr>
              <a:t>состояния). </a:t>
            </a:r>
            <a:r>
              <a:rPr sz="1100" dirty="0">
                <a:latin typeface="Century Gothic"/>
                <a:cs typeface="Century Gothic"/>
              </a:rPr>
              <a:t>(Если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не лечите конкретное заболевание,  предпочтителен </a:t>
            </a:r>
            <a:r>
              <a:rPr sz="1100" dirty="0">
                <a:latin typeface="Century Gothic"/>
                <a:cs typeface="Century Gothic"/>
              </a:rPr>
              <a:t>белый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цвет).</a:t>
            </a:r>
            <a:endParaRPr sz="1100">
              <a:latin typeface="Century Gothic"/>
              <a:cs typeface="Century Gothic"/>
            </a:endParaRPr>
          </a:p>
          <a:p>
            <a:pPr marL="12700" marR="5080" indent="335280" algn="just">
              <a:lnSpc>
                <a:spcPct val="101800"/>
              </a:lnSpc>
            </a:pPr>
            <a:r>
              <a:rPr sz="1100" dirty="0">
                <a:latin typeface="Century Gothic"/>
                <a:cs typeface="Century Gothic"/>
              </a:rPr>
              <a:t>Коснувшись головы, выбранный </a:t>
            </a:r>
            <a:r>
              <a:rPr sz="1100" spc="-10" dirty="0">
                <a:latin typeface="Century Gothic"/>
                <a:cs typeface="Century Gothic"/>
              </a:rPr>
              <a:t>вами </a:t>
            </a:r>
            <a:r>
              <a:rPr sz="1100" dirty="0">
                <a:latin typeface="Century Gothic"/>
                <a:cs typeface="Century Gothic"/>
              </a:rPr>
              <a:t>цвет </a:t>
            </a:r>
            <a:r>
              <a:rPr sz="1100" spc="-5" dirty="0">
                <a:latin typeface="Century Gothic"/>
                <a:cs typeface="Century Gothic"/>
              </a:rPr>
              <a:t>пошлет звездный </a:t>
            </a:r>
            <a:r>
              <a:rPr sz="1100" dirty="0">
                <a:latin typeface="Century Gothic"/>
                <a:cs typeface="Century Gothic"/>
              </a:rPr>
              <a:t>дождь,  рассыплется </a:t>
            </a:r>
            <a:r>
              <a:rPr sz="1100" spc="-5" dirty="0">
                <a:latin typeface="Century Gothic"/>
                <a:cs typeface="Century Gothic"/>
              </a:rPr>
              <a:t>каскадом </a:t>
            </a:r>
            <a:r>
              <a:rPr sz="1100" dirty="0">
                <a:latin typeface="Century Gothic"/>
                <a:cs typeface="Century Gothic"/>
              </a:rPr>
              <a:t>вокруг вас и </a:t>
            </a:r>
            <a:r>
              <a:rPr sz="1100" spc="-5" dirty="0">
                <a:latin typeface="Century Gothic"/>
                <a:cs typeface="Century Gothic"/>
              </a:rPr>
              <a:t>вольется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тело.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этот </a:t>
            </a:r>
            <a:r>
              <a:rPr sz="1100" spc="-10" dirty="0">
                <a:latin typeface="Century Gothic"/>
                <a:cs typeface="Century Gothic"/>
              </a:rPr>
              <a:t>момент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вы</a:t>
            </a:r>
            <a:endParaRPr sz="1100">
              <a:latin typeface="Century Gothic"/>
              <a:cs typeface="Century Gothic"/>
            </a:endParaRPr>
          </a:p>
          <a:p>
            <a:pPr marL="12700" marR="5080" algn="just">
              <a:lnSpc>
                <a:spcPct val="101800"/>
              </a:lnSpc>
              <a:spcBef>
                <a:spcPts val="25"/>
              </a:spcBef>
            </a:pPr>
            <a:r>
              <a:rPr sz="1100" dirty="0">
                <a:latin typeface="Century Gothic"/>
                <a:cs typeface="Century Gothic"/>
              </a:rPr>
              <a:t>почувствуете </a:t>
            </a:r>
            <a:r>
              <a:rPr sz="1100" spc="-5" dirty="0">
                <a:latin typeface="Century Gothic"/>
                <a:cs typeface="Century Gothic"/>
              </a:rPr>
              <a:t>ощущение </a:t>
            </a:r>
            <a:r>
              <a:rPr sz="1100" dirty="0">
                <a:latin typeface="Century Gothic"/>
                <a:cs typeface="Century Gothic"/>
              </a:rPr>
              <a:t>тепла и </a:t>
            </a:r>
            <a:r>
              <a:rPr sz="1100" spc="-5" dirty="0">
                <a:latin typeface="Century Gothic"/>
                <a:cs typeface="Century Gothic"/>
              </a:rPr>
              <a:t>мягкости. </a:t>
            </a:r>
            <a:r>
              <a:rPr sz="1100" spc="-10" dirty="0">
                <a:latin typeface="Century Gothic"/>
                <a:cs typeface="Century Gothic"/>
              </a:rPr>
              <a:t>Этот </a:t>
            </a:r>
            <a:r>
              <a:rPr sz="1100" spc="-5" dirty="0">
                <a:latin typeface="Century Gothic"/>
                <a:cs typeface="Century Gothic"/>
              </a:rPr>
              <a:t>прекрасный цвет будет  </a:t>
            </a:r>
            <a:r>
              <a:rPr sz="1100" dirty="0">
                <a:latin typeface="Century Gothic"/>
                <a:cs typeface="Century Gothic"/>
              </a:rPr>
              <a:t>растекаться </a:t>
            </a:r>
            <a:r>
              <a:rPr sz="1100" spc="5" dirty="0">
                <a:latin typeface="Century Gothic"/>
                <a:cs typeface="Century Gothic"/>
              </a:rPr>
              <a:t>по </a:t>
            </a:r>
            <a:r>
              <a:rPr sz="1100" spc="-5" dirty="0">
                <a:latin typeface="Century Gothic"/>
                <a:cs typeface="Century Gothic"/>
              </a:rPr>
              <a:t>позвоночнику </a:t>
            </a:r>
            <a:r>
              <a:rPr sz="1100" dirty="0">
                <a:latin typeface="Century Gothic"/>
                <a:cs typeface="Century Gothic"/>
              </a:rPr>
              <a:t>до ступней </a:t>
            </a:r>
            <a:r>
              <a:rPr sz="1100" spc="-5" dirty="0">
                <a:latin typeface="Century Gothic"/>
                <a:cs typeface="Century Gothic"/>
              </a:rPr>
              <a:t>ног. </a:t>
            </a:r>
            <a:r>
              <a:rPr sz="1100" spc="-10" dirty="0">
                <a:latin typeface="Century Gothic"/>
                <a:cs typeface="Century Gothic"/>
              </a:rPr>
              <a:t>Каждая </a:t>
            </a:r>
            <a:r>
              <a:rPr sz="1100" dirty="0">
                <a:latin typeface="Century Gothic"/>
                <a:cs typeface="Century Gothic"/>
              </a:rPr>
              <a:t>частица вашего тела  </a:t>
            </a:r>
            <a:r>
              <a:rPr sz="1100" spc="-5" dirty="0">
                <a:latin typeface="Century Gothic"/>
                <a:cs typeface="Century Gothic"/>
              </a:rPr>
              <a:t>пропитается</a:t>
            </a:r>
            <a:r>
              <a:rPr sz="1100" spc="-10" dirty="0">
                <a:latin typeface="Century Gothic"/>
                <a:cs typeface="Century Gothic"/>
              </a:rPr>
              <a:t> им.</a:t>
            </a:r>
            <a:endParaRPr sz="1100">
              <a:latin typeface="Century Gothic"/>
              <a:cs typeface="Century Gothic"/>
            </a:endParaRPr>
          </a:p>
          <a:p>
            <a:pPr marL="12700" marR="5080" indent="142875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Когда </a:t>
            </a:r>
            <a:r>
              <a:rPr sz="1100" spc="5" dirty="0">
                <a:latin typeface="Century Gothic"/>
                <a:cs typeface="Century Gothic"/>
              </a:rPr>
              <a:t>тело </a:t>
            </a:r>
            <a:r>
              <a:rPr sz="1100" spc="-10" dirty="0">
                <a:latin typeface="Century Gothic"/>
                <a:cs typeface="Century Gothic"/>
              </a:rPr>
              <a:t>будет </a:t>
            </a:r>
            <a:r>
              <a:rPr sz="1100" dirty="0">
                <a:latin typeface="Century Gothic"/>
                <a:cs typeface="Century Gothic"/>
              </a:rPr>
              <a:t>наполнено </a:t>
            </a:r>
            <a:r>
              <a:rPr sz="1100" spc="-5" dirty="0">
                <a:latin typeface="Century Gothic"/>
                <a:cs typeface="Century Gothic"/>
              </a:rPr>
              <a:t>цветовой энергией, переключите </a:t>
            </a:r>
            <a:r>
              <a:rPr sz="1100" dirty="0">
                <a:latin typeface="Century Gothic"/>
                <a:cs typeface="Century Gothic"/>
              </a:rPr>
              <a:t>внимание </a:t>
            </a:r>
            <a:r>
              <a:rPr sz="1100" spc="10" dirty="0">
                <a:latin typeface="Century Gothic"/>
                <a:cs typeface="Century Gothic"/>
              </a:rPr>
              <a:t>на  </a:t>
            </a:r>
            <a:r>
              <a:rPr sz="1100" spc="-5" dirty="0">
                <a:latin typeface="Century Gothic"/>
                <a:cs typeface="Century Gothic"/>
              </a:rPr>
              <a:t>глаза. Расслабьте их. </a:t>
            </a:r>
            <a:r>
              <a:rPr sz="1100" spc="-10" dirty="0">
                <a:latin typeface="Century Gothic"/>
                <a:cs typeface="Century Gothic"/>
              </a:rPr>
              <a:t>Пусть </a:t>
            </a:r>
            <a:r>
              <a:rPr sz="1100" spc="-5" dirty="0">
                <a:latin typeface="Century Gothic"/>
                <a:cs typeface="Century Gothic"/>
              </a:rPr>
              <a:t>они наполнятся </a:t>
            </a:r>
            <a:r>
              <a:rPr sz="1100" dirty="0">
                <a:latin typeface="Century Gothic"/>
                <a:cs typeface="Century Gothic"/>
              </a:rPr>
              <a:t>цветной </a:t>
            </a:r>
            <a:r>
              <a:rPr sz="1100" spc="-5" dirty="0">
                <a:latin typeface="Century Gothic"/>
                <a:cs typeface="Century Gothic"/>
              </a:rPr>
              <a:t>целительной</a:t>
            </a:r>
            <a:r>
              <a:rPr sz="1100" spc="10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субстанцией.</a:t>
            </a:r>
            <a:endParaRPr sz="1100">
              <a:latin typeface="Century Gothic"/>
              <a:cs typeface="Century Gothic"/>
            </a:endParaRPr>
          </a:p>
          <a:p>
            <a:pPr marL="12700" marR="8255" indent="118745" algn="just">
              <a:lnSpc>
                <a:spcPct val="101800"/>
              </a:lnSpc>
              <a:spcBef>
                <a:spcPts val="25"/>
              </a:spcBef>
            </a:pPr>
            <a:r>
              <a:rPr sz="1100" dirty="0">
                <a:latin typeface="Century Gothic"/>
                <a:cs typeface="Century Gothic"/>
              </a:rPr>
              <a:t>Затем </a:t>
            </a:r>
            <a:r>
              <a:rPr sz="1100" spc="-5" dirty="0">
                <a:latin typeface="Century Gothic"/>
                <a:cs typeface="Century Gothic"/>
              </a:rPr>
              <a:t>пропустите цвет вверх,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5" dirty="0">
                <a:latin typeface="Century Gothic"/>
                <a:cs typeface="Century Gothic"/>
              </a:rPr>
              <a:t>мозгу. </a:t>
            </a:r>
            <a:r>
              <a:rPr sz="1100" spc="5" dirty="0">
                <a:latin typeface="Century Gothic"/>
                <a:cs typeface="Century Gothic"/>
              </a:rPr>
              <a:t>Его </a:t>
            </a:r>
            <a:r>
              <a:rPr sz="1100" spc="-5" dirty="0">
                <a:latin typeface="Century Gothic"/>
                <a:cs typeface="Century Gothic"/>
              </a:rPr>
              <a:t>лучи </a:t>
            </a:r>
            <a:r>
              <a:rPr sz="1100" dirty="0">
                <a:latin typeface="Century Gothic"/>
                <a:cs typeface="Century Gothic"/>
              </a:rPr>
              <a:t>глубоко проникнут в </a:t>
            </a:r>
            <a:r>
              <a:rPr sz="1100" spc="-5" dirty="0">
                <a:latin typeface="Century Gothic"/>
                <a:cs typeface="Century Gothic"/>
              </a:rPr>
              <a:t>мозг,  </a:t>
            </a:r>
            <a:r>
              <a:rPr sz="1100" dirty="0">
                <a:latin typeface="Century Gothic"/>
                <a:cs typeface="Century Gothic"/>
              </a:rPr>
              <a:t>вычищая </a:t>
            </a:r>
            <a:r>
              <a:rPr sz="1100" spc="-5" dirty="0">
                <a:latin typeface="Century Gothic"/>
                <a:cs typeface="Century Gothic"/>
              </a:rPr>
              <a:t>темные </a:t>
            </a:r>
            <a:r>
              <a:rPr sz="1100" dirty="0">
                <a:latin typeface="Century Gothic"/>
                <a:cs typeface="Century Gothic"/>
              </a:rPr>
              <a:t>пятна. Мысли </a:t>
            </a:r>
            <a:r>
              <a:rPr sz="1100" spc="-5" dirty="0">
                <a:latin typeface="Century Gothic"/>
                <a:cs typeface="Century Gothic"/>
              </a:rPr>
              <a:t>становятся спокойными </a:t>
            </a:r>
            <a:r>
              <a:rPr sz="1100" dirty="0">
                <a:latin typeface="Century Gothic"/>
                <a:cs typeface="Century Gothic"/>
              </a:rPr>
              <a:t>и</a:t>
            </a:r>
            <a:r>
              <a:rPr sz="1100" spc="-5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уравновешенными.</a:t>
            </a:r>
            <a:endParaRPr sz="1100">
              <a:latin typeface="Century Gothic"/>
              <a:cs typeface="Century Gothic"/>
            </a:endParaRPr>
          </a:p>
          <a:p>
            <a:pPr marL="12700" marR="8255" indent="198120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Теперь все тело наполняется </a:t>
            </a:r>
            <a:r>
              <a:rPr sz="1100" dirty="0">
                <a:latin typeface="Century Gothic"/>
                <a:cs typeface="Century Gothic"/>
              </a:rPr>
              <a:t>этим </a:t>
            </a:r>
            <a:r>
              <a:rPr sz="1100" spc="-10" dirty="0">
                <a:latin typeface="Century Gothic"/>
                <a:cs typeface="Century Gothic"/>
              </a:rPr>
              <a:t>исцеляющим </a:t>
            </a:r>
            <a:r>
              <a:rPr sz="1100" spc="-5" dirty="0">
                <a:latin typeface="Century Gothic"/>
                <a:cs typeface="Century Gothic"/>
              </a:rPr>
              <a:t>цветом. Вы чувствуете, </a:t>
            </a:r>
            <a:r>
              <a:rPr sz="1100" spc="-10" dirty="0">
                <a:latin typeface="Century Gothic"/>
                <a:cs typeface="Century Gothic"/>
              </a:rPr>
              <a:t>как  </a:t>
            </a:r>
            <a:r>
              <a:rPr sz="1100" spc="-5" dirty="0">
                <a:latin typeface="Century Gothic"/>
                <a:cs typeface="Century Gothic"/>
              </a:rPr>
              <a:t>раскрываются все </a:t>
            </a:r>
            <a:r>
              <a:rPr sz="1100" dirty="0">
                <a:latin typeface="Century Gothic"/>
                <a:cs typeface="Century Gothic"/>
              </a:rPr>
              <a:t>поры, и </a:t>
            </a:r>
            <a:r>
              <a:rPr sz="1100" spc="-5" dirty="0">
                <a:latin typeface="Century Gothic"/>
                <a:cs typeface="Century Gothic"/>
              </a:rPr>
              <a:t>кожа пропускает </a:t>
            </a:r>
            <a:r>
              <a:rPr sz="1100" dirty="0">
                <a:latin typeface="Century Gothic"/>
                <a:cs typeface="Century Gothic"/>
              </a:rPr>
              <a:t>через себя </a:t>
            </a:r>
            <a:r>
              <a:rPr sz="1100" spc="-5" dirty="0">
                <a:latin typeface="Century Gothic"/>
                <a:cs typeface="Century Gothic"/>
              </a:rPr>
              <a:t>этот цвет. </a:t>
            </a:r>
            <a:r>
              <a:rPr sz="1100" spc="-10" dirty="0">
                <a:latin typeface="Century Gothic"/>
                <a:cs typeface="Century Gothic"/>
              </a:rPr>
              <a:t>Вы  </a:t>
            </a:r>
            <a:r>
              <a:rPr sz="1100" dirty="0">
                <a:latin typeface="Century Gothic"/>
                <a:cs typeface="Century Gothic"/>
              </a:rPr>
              <a:t>ощущаете</a:t>
            </a:r>
            <a:r>
              <a:rPr sz="1100" spc="15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его</a:t>
            </a:r>
            <a:r>
              <a:rPr sz="1100" spc="15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как</a:t>
            </a:r>
            <a:r>
              <a:rPr sz="1100" spc="15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мягкий</a:t>
            </a:r>
            <a:r>
              <a:rPr sz="1100" spc="1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туман,</a:t>
            </a:r>
            <a:r>
              <a:rPr sz="1100" spc="13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который</a:t>
            </a:r>
            <a:r>
              <a:rPr sz="1100" spc="14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ласкает</a:t>
            </a:r>
            <a:r>
              <a:rPr sz="1100" spc="16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лицо</a:t>
            </a:r>
            <a:r>
              <a:rPr sz="1100" spc="15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и</a:t>
            </a:r>
            <a:r>
              <a:rPr sz="1100" spc="14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обволакивает</a:t>
            </a:r>
            <a:r>
              <a:rPr sz="1100" spc="16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тело.</a:t>
            </a:r>
            <a:endParaRPr sz="1100">
              <a:latin typeface="Century Gothic"/>
              <a:cs typeface="Century Gothic"/>
            </a:endParaRPr>
          </a:p>
          <a:p>
            <a:pPr marL="12700" marR="5080" algn="just">
              <a:lnSpc>
                <a:spcPct val="102099"/>
              </a:lnSpc>
              <a:spcBef>
                <a:spcPts val="20"/>
              </a:spcBef>
            </a:pPr>
            <a:r>
              <a:rPr sz="1100" spc="-5" dirty="0">
                <a:latin typeface="Century Gothic"/>
                <a:cs typeface="Century Gothic"/>
              </a:rPr>
              <a:t>Вам кажется, </a:t>
            </a:r>
            <a:r>
              <a:rPr sz="1100" dirty="0">
                <a:latin typeface="Century Gothic"/>
                <a:cs typeface="Century Gothic"/>
              </a:rPr>
              <a:t>что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находитесь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красивом </a:t>
            </a:r>
            <a:r>
              <a:rPr sz="1100" dirty="0">
                <a:latin typeface="Century Gothic"/>
                <a:cs typeface="Century Gothic"/>
              </a:rPr>
              <a:t>цветном </a:t>
            </a:r>
            <a:r>
              <a:rPr sz="1100" spc="-5" dirty="0">
                <a:latin typeface="Century Gothic"/>
                <a:cs typeface="Century Gothic"/>
              </a:rPr>
              <a:t>коконе. Выходя </a:t>
            </a:r>
            <a:r>
              <a:rPr sz="1100" spc="-10" dirty="0">
                <a:latin typeface="Century Gothic"/>
                <a:cs typeface="Century Gothic"/>
              </a:rPr>
              <a:t>из  </a:t>
            </a:r>
            <a:r>
              <a:rPr sz="1100" spc="-5" dirty="0">
                <a:latin typeface="Century Gothic"/>
                <a:cs typeface="Century Gothic"/>
              </a:rPr>
              <a:t>медитативного состояния, </a:t>
            </a:r>
            <a:r>
              <a:rPr sz="1100" dirty="0">
                <a:latin typeface="Century Gothic"/>
                <a:cs typeface="Century Gothic"/>
              </a:rPr>
              <a:t>представьте, </a:t>
            </a:r>
            <a:r>
              <a:rPr sz="1100" spc="-5" dirty="0">
                <a:latin typeface="Century Gothic"/>
                <a:cs typeface="Century Gothic"/>
              </a:rPr>
              <a:t>как закрывается макушка. Регулируйте  </a:t>
            </a:r>
            <a:r>
              <a:rPr sz="1100" dirty="0">
                <a:latin typeface="Century Gothic"/>
                <a:cs typeface="Century Gothic"/>
              </a:rPr>
              <a:t>поток </a:t>
            </a:r>
            <a:r>
              <a:rPr sz="1100" spc="-5" dirty="0">
                <a:latin typeface="Century Gothic"/>
                <a:cs typeface="Century Gothic"/>
              </a:rPr>
              <a:t>вливающейся </a:t>
            </a:r>
            <a:r>
              <a:rPr sz="1100" dirty="0">
                <a:latin typeface="Century Gothic"/>
                <a:cs typeface="Century Gothic"/>
              </a:rPr>
              <a:t>в вас </a:t>
            </a:r>
            <a:r>
              <a:rPr sz="1100" spc="-5" dirty="0">
                <a:latin typeface="Century Gothic"/>
                <a:cs typeface="Century Gothic"/>
              </a:rPr>
              <a:t>энергии. </a:t>
            </a:r>
            <a:r>
              <a:rPr sz="1100" spc="-10" dirty="0">
                <a:latin typeface="Century Gothic"/>
                <a:cs typeface="Century Gothic"/>
              </a:rPr>
              <a:t>Сделайте </a:t>
            </a:r>
            <a:r>
              <a:rPr sz="1100" dirty="0">
                <a:latin typeface="Century Gothic"/>
                <a:cs typeface="Century Gothic"/>
              </a:rPr>
              <a:t>несколько </a:t>
            </a:r>
            <a:r>
              <a:rPr sz="1100" spc="-5" dirty="0">
                <a:latin typeface="Century Gothic"/>
                <a:cs typeface="Century Gothic"/>
              </a:rPr>
              <a:t>глубоких вдохов </a:t>
            </a:r>
            <a:r>
              <a:rPr sz="1100" dirty="0">
                <a:latin typeface="Century Gothic"/>
                <a:cs typeface="Century Gothic"/>
              </a:rPr>
              <a:t>и  выдохов, </a:t>
            </a:r>
            <a:r>
              <a:rPr sz="1100" spc="-5" dirty="0">
                <a:latin typeface="Century Gothic"/>
                <a:cs typeface="Century Gothic"/>
              </a:rPr>
              <a:t>и, </a:t>
            </a:r>
            <a:r>
              <a:rPr sz="1100" dirty="0">
                <a:latin typeface="Century Gothic"/>
                <a:cs typeface="Century Gothic"/>
              </a:rPr>
              <a:t>наконец, </a:t>
            </a:r>
            <a:r>
              <a:rPr sz="1100" spc="-5" dirty="0">
                <a:latin typeface="Century Gothic"/>
                <a:cs typeface="Century Gothic"/>
              </a:rPr>
              <a:t>вдохните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счет </a:t>
            </a:r>
            <a:r>
              <a:rPr sz="1100" spc="5" dirty="0">
                <a:latin typeface="Century Gothic"/>
                <a:cs typeface="Century Gothic"/>
              </a:rPr>
              <a:t>4, </a:t>
            </a:r>
            <a:r>
              <a:rPr sz="1100" spc="-5" dirty="0">
                <a:latin typeface="Century Gothic"/>
                <a:cs typeface="Century Gothic"/>
              </a:rPr>
              <a:t>задержите дыхание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счет 16, </a:t>
            </a:r>
            <a:r>
              <a:rPr sz="1100" spc="-5" dirty="0">
                <a:latin typeface="Century Gothic"/>
                <a:cs typeface="Century Gothic"/>
              </a:rPr>
              <a:t>затем  расслабьтесь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выдохните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счет </a:t>
            </a:r>
            <a:r>
              <a:rPr sz="1100" spc="-10" dirty="0">
                <a:latin typeface="Century Gothic"/>
                <a:cs typeface="Century Gothic"/>
              </a:rPr>
              <a:t>8. </a:t>
            </a:r>
            <a:r>
              <a:rPr sz="1100" spc="-5" dirty="0">
                <a:latin typeface="Century Gothic"/>
                <a:cs typeface="Century Gothic"/>
              </a:rPr>
              <a:t>Повторите </a:t>
            </a:r>
            <a:r>
              <a:rPr sz="1100" spc="5" dirty="0">
                <a:latin typeface="Century Gothic"/>
                <a:cs typeface="Century Gothic"/>
              </a:rPr>
              <a:t>это </a:t>
            </a:r>
            <a:r>
              <a:rPr sz="1100" spc="-5" dirty="0">
                <a:latin typeface="Century Gothic"/>
                <a:cs typeface="Century Gothic"/>
              </a:rPr>
              <a:t>упражнение </a:t>
            </a:r>
            <a:r>
              <a:rPr sz="1100" spc="-10" dirty="0">
                <a:latin typeface="Century Gothic"/>
                <a:cs typeface="Century Gothic"/>
              </a:rPr>
              <a:t>еще раз. </a:t>
            </a:r>
            <a:r>
              <a:rPr sz="1100" spc="5" dirty="0">
                <a:latin typeface="Century Gothic"/>
                <a:cs typeface="Century Gothic"/>
              </a:rPr>
              <a:t>Два  </a:t>
            </a:r>
            <a:r>
              <a:rPr sz="1100" spc="-5" dirty="0">
                <a:latin typeface="Century Gothic"/>
                <a:cs typeface="Century Gothic"/>
              </a:rPr>
              <a:t>последних </a:t>
            </a:r>
            <a:r>
              <a:rPr sz="1100" dirty="0">
                <a:latin typeface="Century Gothic"/>
                <a:cs typeface="Century Gothic"/>
              </a:rPr>
              <a:t>вдоха </a:t>
            </a:r>
            <a:r>
              <a:rPr sz="1100" spc="-5" dirty="0">
                <a:latin typeface="Century Gothic"/>
                <a:cs typeface="Century Gothic"/>
              </a:rPr>
              <a:t>обеспечат поступление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10" dirty="0">
                <a:latin typeface="Century Gothic"/>
                <a:cs typeface="Century Gothic"/>
              </a:rPr>
              <a:t>мозг </a:t>
            </a:r>
            <a:r>
              <a:rPr sz="1100" spc="-5" dirty="0">
                <a:latin typeface="Century Gothic"/>
                <a:cs typeface="Century Gothic"/>
              </a:rPr>
              <a:t>кислорода. </a:t>
            </a:r>
            <a:r>
              <a:rPr sz="1100" dirty="0">
                <a:latin typeface="Century Gothic"/>
                <a:cs typeface="Century Gothic"/>
              </a:rPr>
              <a:t>Затем </a:t>
            </a:r>
            <a:r>
              <a:rPr sz="1100" spc="-5" dirty="0">
                <a:latin typeface="Century Gothic"/>
                <a:cs typeface="Century Gothic"/>
              </a:rPr>
              <a:t>потрите  </a:t>
            </a:r>
            <a:r>
              <a:rPr sz="1100" dirty="0">
                <a:latin typeface="Century Gothic"/>
                <a:cs typeface="Century Gothic"/>
              </a:rPr>
              <a:t>ладони </a:t>
            </a:r>
            <a:r>
              <a:rPr sz="1100" spc="-5" dirty="0">
                <a:latin typeface="Century Gothic"/>
                <a:cs typeface="Century Gothic"/>
              </a:rPr>
              <a:t>одна </a:t>
            </a:r>
            <a:r>
              <a:rPr sz="1100" dirty="0">
                <a:latin typeface="Century Gothic"/>
                <a:cs typeface="Century Gothic"/>
              </a:rPr>
              <a:t>о </a:t>
            </a:r>
            <a:r>
              <a:rPr sz="1100" spc="-5" dirty="0">
                <a:latin typeface="Century Gothic"/>
                <a:cs typeface="Century Gothic"/>
              </a:rPr>
              <a:t>другую, </a:t>
            </a:r>
            <a:r>
              <a:rPr sz="1100" dirty="0">
                <a:latin typeface="Century Gothic"/>
                <a:cs typeface="Century Gothic"/>
              </a:rPr>
              <a:t>пока </a:t>
            </a:r>
            <a:r>
              <a:rPr sz="1100" spc="5" dirty="0">
                <a:latin typeface="Century Gothic"/>
                <a:cs typeface="Century Gothic"/>
              </a:rPr>
              <a:t>не </a:t>
            </a:r>
            <a:r>
              <a:rPr sz="1100" spc="-5" dirty="0">
                <a:latin typeface="Century Gothic"/>
                <a:cs typeface="Century Gothic"/>
              </a:rPr>
              <a:t>почувствуете покалывание. Подстраиваясь </a:t>
            </a:r>
            <a:r>
              <a:rPr sz="1100" dirty="0">
                <a:latin typeface="Century Gothic"/>
                <a:cs typeface="Century Gothic"/>
              </a:rPr>
              <a:t>к  цвету </a:t>
            </a:r>
            <a:r>
              <a:rPr sz="1100" spc="5" dirty="0">
                <a:latin typeface="Century Gothic"/>
                <a:cs typeface="Century Gothic"/>
              </a:rPr>
              <a:t>во </a:t>
            </a:r>
            <a:r>
              <a:rPr sz="1100" spc="-5" dirty="0">
                <a:latin typeface="Century Gothic"/>
                <a:cs typeface="Century Gothic"/>
              </a:rPr>
              <a:t>время медитации,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почувствуете единение </a:t>
            </a:r>
            <a:r>
              <a:rPr sz="1100" spc="5" dirty="0">
                <a:latin typeface="Century Gothic"/>
                <a:cs typeface="Century Gothic"/>
              </a:rPr>
              <a:t>со </a:t>
            </a:r>
            <a:r>
              <a:rPr sz="1100" spc="-5" dirty="0">
                <a:latin typeface="Century Gothic"/>
                <a:cs typeface="Century Gothic"/>
              </a:rPr>
              <a:t>своим </a:t>
            </a:r>
            <a:r>
              <a:rPr sz="1100" dirty="0">
                <a:latin typeface="Century Gothic"/>
                <a:cs typeface="Century Gothic"/>
              </a:rPr>
              <a:t>истинным </a:t>
            </a:r>
            <a:r>
              <a:rPr sz="1100" spc="-10" dirty="0">
                <a:latin typeface="Century Gothic"/>
                <a:cs typeface="Century Gothic"/>
              </a:rPr>
              <a:t>«я» </a:t>
            </a:r>
            <a:r>
              <a:rPr sz="1100" dirty="0">
                <a:latin typeface="Century Gothic"/>
                <a:cs typeface="Century Gothic"/>
              </a:rPr>
              <a:t>и  получите </a:t>
            </a:r>
            <a:r>
              <a:rPr sz="1100" spc="-5" dirty="0">
                <a:latin typeface="Century Gothic"/>
                <a:cs typeface="Century Gothic"/>
              </a:rPr>
              <a:t>подлинное удовлетворение. Умиротворенность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10" dirty="0">
                <a:latin typeface="Century Gothic"/>
                <a:cs typeface="Century Gothic"/>
              </a:rPr>
              <a:t>полное  </a:t>
            </a:r>
            <a:r>
              <a:rPr sz="1100" dirty="0">
                <a:latin typeface="Century Gothic"/>
                <a:cs typeface="Century Gothic"/>
              </a:rPr>
              <a:t>расслабление </a:t>
            </a:r>
            <a:r>
              <a:rPr sz="1100" spc="-5" dirty="0">
                <a:latin typeface="Century Gothic"/>
                <a:cs typeface="Century Gothic"/>
              </a:rPr>
              <a:t>подготовят </a:t>
            </a:r>
            <a:r>
              <a:rPr sz="1100" dirty="0">
                <a:latin typeface="Century Gothic"/>
                <a:cs typeface="Century Gothic"/>
              </a:rPr>
              <a:t>вас к процессу </a:t>
            </a:r>
            <a:r>
              <a:rPr sz="1100" spc="-5" dirty="0">
                <a:latin typeface="Century Gothic"/>
                <a:cs typeface="Century Gothic"/>
              </a:rPr>
              <a:t>исцеления. </a:t>
            </a:r>
            <a:r>
              <a:rPr sz="1100" dirty="0">
                <a:latin typeface="Century Gothic"/>
                <a:cs typeface="Century Gothic"/>
              </a:rPr>
              <a:t>Если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затрудняетесь </a:t>
            </a:r>
            <a:r>
              <a:rPr sz="1100" dirty="0">
                <a:latin typeface="Century Gothic"/>
                <a:cs typeface="Century Gothic"/>
              </a:rPr>
              <a:t>в  выборе </a:t>
            </a:r>
            <a:r>
              <a:rPr sz="1100" spc="-5" dirty="0">
                <a:latin typeface="Century Gothic"/>
                <a:cs typeface="Century Gothic"/>
              </a:rPr>
              <a:t>цвета, начните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зеленого </a:t>
            </a:r>
            <a:r>
              <a:rPr sz="1100" dirty="0">
                <a:latin typeface="Century Gothic"/>
                <a:cs typeface="Century Gothic"/>
              </a:rPr>
              <a:t>– </a:t>
            </a:r>
            <a:r>
              <a:rPr sz="1100" spc="-10" dirty="0">
                <a:latin typeface="Century Gothic"/>
                <a:cs typeface="Century Gothic"/>
              </a:rPr>
              <a:t>краски </a:t>
            </a:r>
            <a:r>
              <a:rPr sz="1100" spc="-5" dirty="0">
                <a:latin typeface="Century Gothic"/>
                <a:cs typeface="Century Gothic"/>
              </a:rPr>
              <a:t>природы. </a:t>
            </a:r>
            <a:r>
              <a:rPr sz="1100" dirty="0">
                <a:latin typeface="Century Gothic"/>
                <a:cs typeface="Century Gothic"/>
              </a:rPr>
              <a:t>Он </a:t>
            </a:r>
            <a:r>
              <a:rPr sz="1100" spc="-5" dirty="0">
                <a:latin typeface="Century Gothic"/>
                <a:cs typeface="Century Gothic"/>
              </a:rPr>
              <a:t>подходит </a:t>
            </a:r>
            <a:r>
              <a:rPr sz="1100" dirty="0">
                <a:latin typeface="Century Gothic"/>
                <a:cs typeface="Century Gothic"/>
              </a:rPr>
              <a:t>при </a:t>
            </a:r>
            <a:r>
              <a:rPr sz="1100" spc="-5" dirty="0">
                <a:latin typeface="Century Gothic"/>
                <a:cs typeface="Century Gothic"/>
              </a:rPr>
              <a:t>всех  </a:t>
            </a:r>
            <a:r>
              <a:rPr sz="1100" dirty="0">
                <a:latin typeface="Century Gothic"/>
                <a:cs typeface="Century Gothic"/>
              </a:rPr>
              <a:t>болезненных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состояниях.</a:t>
            </a:r>
            <a:endParaRPr sz="1100">
              <a:latin typeface="Century Gothic"/>
              <a:cs typeface="Century Gothic"/>
            </a:endParaRPr>
          </a:p>
          <a:p>
            <a:pPr marL="12700" marR="5715" indent="142875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По </a:t>
            </a:r>
            <a:r>
              <a:rPr sz="1100" dirty="0">
                <a:latin typeface="Century Gothic"/>
                <a:cs typeface="Century Gothic"/>
              </a:rPr>
              <a:t>возможности </a:t>
            </a:r>
            <a:r>
              <a:rPr sz="1100" spc="-5" dirty="0">
                <a:latin typeface="Century Gothic"/>
                <a:cs typeface="Century Gothic"/>
              </a:rPr>
              <a:t>старайтесь заниматься медитацией каждый </a:t>
            </a:r>
            <a:r>
              <a:rPr sz="1100" dirty="0">
                <a:latin typeface="Century Gothic"/>
                <a:cs typeface="Century Gothic"/>
              </a:rPr>
              <a:t>день. </a:t>
            </a:r>
            <a:r>
              <a:rPr sz="1100" spc="-5" dirty="0">
                <a:latin typeface="Century Gothic"/>
                <a:cs typeface="Century Gothic"/>
              </a:rPr>
              <a:t>Лучшее  время </a:t>
            </a:r>
            <a:r>
              <a:rPr sz="1100" dirty="0">
                <a:latin typeface="Century Gothic"/>
                <a:cs typeface="Century Gothic"/>
              </a:rPr>
              <a:t>– утро или </a:t>
            </a:r>
            <a:r>
              <a:rPr sz="1100" spc="-5" dirty="0">
                <a:latin typeface="Century Gothic"/>
                <a:cs typeface="Century Gothic"/>
              </a:rPr>
              <a:t>вечер. Как </a:t>
            </a:r>
            <a:r>
              <a:rPr sz="1100" spc="-10" dirty="0">
                <a:latin typeface="Century Gothic"/>
                <a:cs typeface="Century Gothic"/>
              </a:rPr>
              <a:t>считают </a:t>
            </a:r>
            <a:r>
              <a:rPr sz="1100" spc="-5" dirty="0">
                <a:latin typeface="Century Gothic"/>
                <a:cs typeface="Century Gothic"/>
              </a:rPr>
              <a:t>восточные </a:t>
            </a:r>
            <a:r>
              <a:rPr sz="1100" dirty="0">
                <a:latin typeface="Century Gothic"/>
                <a:cs typeface="Century Gothic"/>
              </a:rPr>
              <a:t>целители, </a:t>
            </a:r>
            <a:r>
              <a:rPr sz="1100" spc="-5" dirty="0">
                <a:latin typeface="Century Gothic"/>
                <a:cs typeface="Century Gothic"/>
              </a:rPr>
              <a:t>наиболее  оптимальное время для </a:t>
            </a:r>
            <a:r>
              <a:rPr sz="1100" dirty="0">
                <a:latin typeface="Century Gothic"/>
                <a:cs typeface="Century Gothic"/>
              </a:rPr>
              <a:t>сеанса </a:t>
            </a:r>
            <a:r>
              <a:rPr sz="1100" spc="-5" dirty="0">
                <a:latin typeface="Century Gothic"/>
                <a:cs typeface="Century Gothic"/>
              </a:rPr>
              <a:t>колориттерапии </a:t>
            </a:r>
            <a:r>
              <a:rPr sz="1100" dirty="0">
                <a:latin typeface="Century Gothic"/>
                <a:cs typeface="Century Gothic"/>
              </a:rPr>
              <a:t>– </a:t>
            </a:r>
            <a:r>
              <a:rPr sz="1100" spc="-5" dirty="0">
                <a:latin typeface="Century Gothic"/>
                <a:cs typeface="Century Gothic"/>
              </a:rPr>
              <a:t>не </a:t>
            </a:r>
            <a:r>
              <a:rPr sz="1100" dirty="0">
                <a:latin typeface="Century Gothic"/>
                <a:cs typeface="Century Gothic"/>
              </a:rPr>
              <a:t>больше </a:t>
            </a:r>
            <a:r>
              <a:rPr sz="1100" spc="-5" dirty="0">
                <a:latin typeface="Century Gothic"/>
                <a:cs typeface="Century Gothic"/>
              </a:rPr>
              <a:t>одного </a:t>
            </a:r>
            <a:r>
              <a:rPr sz="1100" dirty="0">
                <a:latin typeface="Century Gothic"/>
                <a:cs typeface="Century Gothic"/>
              </a:rPr>
              <a:t>часа в  день. </a:t>
            </a:r>
            <a:r>
              <a:rPr sz="1100" spc="-5" dirty="0">
                <a:latin typeface="Century Gothic"/>
                <a:cs typeface="Century Gothic"/>
              </a:rPr>
              <a:t>Этого </a:t>
            </a:r>
            <a:r>
              <a:rPr sz="1100" dirty="0">
                <a:latin typeface="Century Gothic"/>
                <a:cs typeface="Century Gothic"/>
              </a:rPr>
              <a:t>времени </a:t>
            </a:r>
            <a:r>
              <a:rPr sz="1100" spc="-5" dirty="0">
                <a:latin typeface="Century Gothic"/>
                <a:cs typeface="Century Gothic"/>
              </a:rPr>
              <a:t>вполне достаточно, </a:t>
            </a:r>
            <a:r>
              <a:rPr sz="1100" dirty="0">
                <a:latin typeface="Century Gothic"/>
                <a:cs typeface="Century Gothic"/>
              </a:rPr>
              <a:t>чтобы </a:t>
            </a:r>
            <a:r>
              <a:rPr sz="1100" spc="-5" dirty="0">
                <a:latin typeface="Century Gothic"/>
                <a:cs typeface="Century Gothic"/>
              </a:rPr>
              <a:t>организм</a:t>
            </a:r>
            <a:r>
              <a:rPr sz="1100" spc="254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постепенно</a:t>
            </a:r>
            <a:endParaRPr sz="11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50"/>
              </a:spcBef>
            </a:pPr>
            <a:r>
              <a:rPr sz="1100" dirty="0">
                <a:latin typeface="Century Gothic"/>
                <a:cs typeface="Century Gothic"/>
              </a:rPr>
              <a:t>освободился </a:t>
            </a:r>
            <a:r>
              <a:rPr sz="1100" spc="-15" dirty="0">
                <a:latin typeface="Century Gothic"/>
                <a:cs typeface="Century Gothic"/>
              </a:rPr>
              <a:t>от </a:t>
            </a:r>
            <a:r>
              <a:rPr sz="1100" spc="-5" dirty="0">
                <a:latin typeface="Century Gothic"/>
                <a:cs typeface="Century Gothic"/>
              </a:rPr>
              <a:t>болезненных явлений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неприятных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ощущений.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Century Gothic"/>
              <a:cs typeface="Century Gothic"/>
            </a:endParaRPr>
          </a:p>
          <a:p>
            <a:pPr marR="53975" algn="ctr">
              <a:lnSpc>
                <a:spcPct val="100000"/>
              </a:lnSpc>
            </a:pPr>
            <a:r>
              <a:rPr sz="1400" b="1" i="1" spc="-10" dirty="0">
                <a:solidFill>
                  <a:srgbClr val="4A0082"/>
                </a:solidFill>
                <a:latin typeface="Century Gothic"/>
                <a:cs typeface="Century Gothic"/>
              </a:rPr>
              <a:t>Цветная</a:t>
            </a:r>
            <a:r>
              <a:rPr sz="1400" b="1" i="1" spc="-5" dirty="0">
                <a:solidFill>
                  <a:srgbClr val="4A0082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A0082"/>
                </a:solidFill>
                <a:latin typeface="Century Gothic"/>
                <a:cs typeface="Century Gothic"/>
              </a:rPr>
              <a:t>вода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entury Gothic"/>
              <a:cs typeface="Century Gothic"/>
            </a:endParaRPr>
          </a:p>
          <a:p>
            <a:pPr marL="12700" marR="5715" algn="just">
              <a:lnSpc>
                <a:spcPct val="102400"/>
              </a:lnSpc>
            </a:pPr>
            <a:r>
              <a:rPr sz="1100" spc="10" dirty="0">
                <a:latin typeface="Century Gothic"/>
                <a:cs typeface="Century Gothic"/>
              </a:rPr>
              <a:t>Мы </a:t>
            </a:r>
            <a:r>
              <a:rPr sz="1100" spc="-5" dirty="0">
                <a:latin typeface="Century Gothic"/>
                <a:cs typeface="Century Gothic"/>
              </a:rPr>
              <a:t>воспринимаем </a:t>
            </a:r>
            <a:r>
              <a:rPr sz="1100" dirty="0">
                <a:latin typeface="Century Gothic"/>
                <a:cs typeface="Century Gothic"/>
              </a:rPr>
              <a:t>цвет </a:t>
            </a:r>
            <a:r>
              <a:rPr sz="1100" spc="-5" dirty="0">
                <a:latin typeface="Century Gothic"/>
                <a:cs typeface="Century Gothic"/>
              </a:rPr>
              <a:t>не только </a:t>
            </a:r>
            <a:r>
              <a:rPr sz="1100" spc="-10" dirty="0">
                <a:latin typeface="Century Gothic"/>
                <a:cs typeface="Century Gothic"/>
              </a:rPr>
              <a:t>глазами, </a:t>
            </a:r>
            <a:r>
              <a:rPr sz="1100" spc="5" dirty="0">
                <a:latin typeface="Century Gothic"/>
                <a:cs typeface="Century Gothic"/>
              </a:rPr>
              <a:t>но </a:t>
            </a:r>
            <a:r>
              <a:rPr sz="1100" dirty="0">
                <a:latin typeface="Century Gothic"/>
                <a:cs typeface="Century Gothic"/>
              </a:rPr>
              <a:t>и каждой </a:t>
            </a:r>
            <a:r>
              <a:rPr sz="1100" spc="-5" dirty="0">
                <a:latin typeface="Century Gothic"/>
                <a:cs typeface="Century Gothic"/>
              </a:rPr>
              <a:t>частичкой </a:t>
            </a:r>
            <a:r>
              <a:rPr sz="1100" spc="5" dirty="0">
                <a:latin typeface="Century Gothic"/>
                <a:cs typeface="Century Gothic"/>
              </a:rPr>
              <a:t>своего  </a:t>
            </a:r>
            <a:r>
              <a:rPr sz="1100" spc="-5" dirty="0">
                <a:latin typeface="Century Gothic"/>
                <a:cs typeface="Century Gothic"/>
              </a:rPr>
              <a:t>организма. </a:t>
            </a:r>
            <a:r>
              <a:rPr sz="1100" dirty="0">
                <a:latin typeface="Century Gothic"/>
                <a:cs typeface="Century Gothic"/>
              </a:rPr>
              <a:t>Попробуйте </a:t>
            </a:r>
            <a:r>
              <a:rPr sz="1100" spc="-10" dirty="0">
                <a:latin typeface="Century Gothic"/>
                <a:cs typeface="Century Gothic"/>
              </a:rPr>
              <a:t>заряжать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пить </a:t>
            </a:r>
            <a:r>
              <a:rPr sz="1100" dirty="0">
                <a:latin typeface="Century Gothic"/>
                <a:cs typeface="Century Gothic"/>
              </a:rPr>
              <a:t>цветную </a:t>
            </a:r>
            <a:r>
              <a:rPr sz="1100" spc="-5" dirty="0">
                <a:latin typeface="Century Gothic"/>
                <a:cs typeface="Century Gothic"/>
              </a:rPr>
              <a:t>воду. </a:t>
            </a:r>
            <a:r>
              <a:rPr sz="1100" dirty="0">
                <a:latin typeface="Century Gothic"/>
                <a:cs typeface="Century Gothic"/>
              </a:rPr>
              <a:t>Для </a:t>
            </a:r>
            <a:r>
              <a:rPr sz="1100" spc="-5" dirty="0">
                <a:latin typeface="Century Gothic"/>
                <a:cs typeface="Century Gothic"/>
              </a:rPr>
              <a:t>заряжения </a:t>
            </a:r>
            <a:r>
              <a:rPr sz="1100" dirty="0">
                <a:latin typeface="Century Gothic"/>
                <a:cs typeface="Century Gothic"/>
              </a:rPr>
              <a:t>цветной  воды необходимо </a:t>
            </a:r>
            <a:r>
              <a:rPr sz="1100" spc="-5" dirty="0">
                <a:latin typeface="Century Gothic"/>
                <a:cs typeface="Century Gothic"/>
              </a:rPr>
              <a:t>от </a:t>
            </a:r>
            <a:r>
              <a:rPr sz="1100" spc="5" dirty="0">
                <a:latin typeface="Century Gothic"/>
                <a:cs typeface="Century Gothic"/>
              </a:rPr>
              <a:t>10 </a:t>
            </a:r>
            <a:r>
              <a:rPr sz="1100" dirty="0">
                <a:latin typeface="Century Gothic"/>
                <a:cs typeface="Century Gothic"/>
              </a:rPr>
              <a:t>до </a:t>
            </a:r>
            <a:r>
              <a:rPr sz="1100" spc="5" dirty="0">
                <a:latin typeface="Century Gothic"/>
                <a:cs typeface="Century Gothic"/>
              </a:rPr>
              <a:t>15 </a:t>
            </a:r>
            <a:r>
              <a:rPr sz="1100" spc="-5" dirty="0">
                <a:latin typeface="Century Gothic"/>
                <a:cs typeface="Century Gothic"/>
              </a:rPr>
              <a:t>минут. </a:t>
            </a:r>
            <a:r>
              <a:rPr sz="1100" spc="-10" dirty="0">
                <a:latin typeface="Century Gothic"/>
                <a:cs typeface="Century Gothic"/>
              </a:rPr>
              <a:t>Можно </a:t>
            </a:r>
            <a:r>
              <a:rPr sz="1100" spc="-5" dirty="0">
                <a:latin typeface="Century Gothic"/>
                <a:cs typeface="Century Gothic"/>
              </a:rPr>
              <a:t>использовать </a:t>
            </a:r>
            <a:r>
              <a:rPr sz="1100" spc="5" dirty="0">
                <a:latin typeface="Century Gothic"/>
                <a:cs typeface="Century Gothic"/>
              </a:rPr>
              <a:t>это </a:t>
            </a:r>
            <a:r>
              <a:rPr sz="1100" spc="-5" dirty="0">
                <a:latin typeface="Century Gothic"/>
                <a:cs typeface="Century Gothic"/>
              </a:rPr>
              <a:t>чудо осознанно,  целенаправленно, тогда, </a:t>
            </a:r>
            <a:r>
              <a:rPr sz="1100" dirty="0">
                <a:latin typeface="Century Gothic"/>
                <a:cs typeface="Century Gothic"/>
              </a:rPr>
              <a:t>когда нам </a:t>
            </a:r>
            <a:r>
              <a:rPr sz="1100" spc="5" dirty="0">
                <a:latin typeface="Century Gothic"/>
                <a:cs typeface="Century Gothic"/>
              </a:rPr>
              <a:t>это </a:t>
            </a:r>
            <a:r>
              <a:rPr sz="1100" spc="-5" dirty="0">
                <a:latin typeface="Century Gothic"/>
                <a:cs typeface="Century Gothic"/>
              </a:rPr>
              <a:t>больше </a:t>
            </a:r>
            <a:r>
              <a:rPr sz="1100" dirty="0">
                <a:latin typeface="Century Gothic"/>
                <a:cs typeface="Century Gothic"/>
              </a:rPr>
              <a:t>всего</a:t>
            </a:r>
            <a:r>
              <a:rPr sz="1100" spc="-10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нужно.</a:t>
            </a:r>
            <a:endParaRPr sz="1100">
              <a:latin typeface="Century Gothic"/>
              <a:cs typeface="Century Gothic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10" dirty="0">
                <a:latin typeface="Century Gothic"/>
                <a:cs typeface="Century Gothic"/>
              </a:rPr>
              <a:t>Мы </a:t>
            </a:r>
            <a:r>
              <a:rPr sz="1100" spc="-5" dirty="0">
                <a:latin typeface="Century Gothic"/>
                <a:cs typeface="Century Gothic"/>
              </a:rPr>
              <a:t>расскажем </a:t>
            </a:r>
            <a:r>
              <a:rPr sz="1100" dirty="0">
                <a:latin typeface="Century Gothic"/>
                <a:cs typeface="Century Gothic"/>
              </a:rPr>
              <a:t>о </a:t>
            </a:r>
            <a:r>
              <a:rPr sz="1100" spc="-5" dirty="0">
                <a:latin typeface="Century Gothic"/>
                <a:cs typeface="Century Gothic"/>
              </a:rPr>
              <a:t>том, как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помощью «цветной» воды поддерживать себя </a:t>
            </a:r>
            <a:r>
              <a:rPr sz="1100" spc="5" dirty="0">
                <a:latin typeface="Century Gothic"/>
                <a:cs typeface="Century Gothic"/>
              </a:rPr>
              <a:t>или </a:t>
            </a:r>
            <a:r>
              <a:rPr sz="1100" spc="31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близкого человека в трудную </a:t>
            </a:r>
            <a:r>
              <a:rPr sz="1100" spc="-5" dirty="0">
                <a:latin typeface="Century Gothic"/>
                <a:cs typeface="Century Gothic"/>
              </a:rPr>
              <a:t>минуту, облегчить </a:t>
            </a:r>
            <a:r>
              <a:rPr sz="1100" dirty="0">
                <a:latin typeface="Century Gothic"/>
                <a:cs typeface="Century Gothic"/>
              </a:rPr>
              <a:t>боль, </a:t>
            </a:r>
            <a:r>
              <a:rPr sz="1100" spc="-5" dirty="0">
                <a:latin typeface="Century Gothic"/>
                <a:cs typeface="Century Gothic"/>
              </a:rPr>
              <a:t>улучшить состояние. Вода  может быть заряжена определенным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цветом.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0768" y="8520176"/>
            <a:ext cx="6288024" cy="160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768" y="8520176"/>
            <a:ext cx="6276340" cy="1576070"/>
          </a:xfrm>
          <a:custGeom>
            <a:avLst/>
            <a:gdLst/>
            <a:ahLst/>
            <a:cxnLst/>
            <a:rect l="l" t="t" r="r" b="b"/>
            <a:pathLst>
              <a:path w="6276340" h="1576070">
                <a:moveTo>
                  <a:pt x="0" y="789432"/>
                </a:moveTo>
                <a:lnTo>
                  <a:pt x="1341120" y="1575816"/>
                </a:lnTo>
                <a:lnTo>
                  <a:pt x="1341120" y="1130808"/>
                </a:lnTo>
                <a:lnTo>
                  <a:pt x="4934711" y="1130808"/>
                </a:lnTo>
                <a:lnTo>
                  <a:pt x="4934711" y="1575816"/>
                </a:lnTo>
                <a:lnTo>
                  <a:pt x="6275832" y="789432"/>
                </a:lnTo>
                <a:lnTo>
                  <a:pt x="4934711" y="0"/>
                </a:lnTo>
                <a:lnTo>
                  <a:pt x="4934711" y="445007"/>
                </a:lnTo>
                <a:lnTo>
                  <a:pt x="1341120" y="445007"/>
                </a:lnTo>
                <a:lnTo>
                  <a:pt x="1341120" y="0"/>
                </a:lnTo>
                <a:lnTo>
                  <a:pt x="0" y="789432"/>
                </a:lnTo>
                <a:close/>
              </a:path>
            </a:pathLst>
          </a:custGeom>
          <a:ln w="12191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2532" y="8946997"/>
            <a:ext cx="479234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5"/>
              </a:spcBef>
            </a:pPr>
            <a:r>
              <a:rPr sz="1100" b="1" dirty="0">
                <a:solidFill>
                  <a:srgbClr val="006FBF"/>
                </a:solidFill>
                <a:latin typeface="Century Gothic"/>
                <a:cs typeface="Century Gothic"/>
              </a:rPr>
              <a:t>Очень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удобны </a:t>
            </a:r>
            <a:r>
              <a:rPr sz="1100" b="1" dirty="0">
                <a:solidFill>
                  <a:srgbClr val="006FBF"/>
                </a:solidFill>
                <a:latin typeface="Century Gothic"/>
                <a:cs typeface="Century Gothic"/>
              </a:rPr>
              <a:t>и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эффективны цветные подставки </a:t>
            </a:r>
            <a:r>
              <a:rPr sz="1100" b="1" spc="-10" dirty="0">
                <a:solidFill>
                  <a:srgbClr val="006FBF"/>
                </a:solidFill>
                <a:latin typeface="Century Gothic"/>
                <a:cs typeface="Century Gothic"/>
              </a:rPr>
              <a:t>(это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могут быть  </a:t>
            </a:r>
            <a:r>
              <a:rPr sz="1100" b="1" dirty="0">
                <a:solidFill>
                  <a:srgbClr val="006FBF"/>
                </a:solidFill>
                <a:latin typeface="Century Gothic"/>
                <a:cs typeface="Century Gothic"/>
              </a:rPr>
              <a:t>цветная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салфетка, бумага </a:t>
            </a:r>
            <a:r>
              <a:rPr sz="1100" b="1" dirty="0">
                <a:solidFill>
                  <a:srgbClr val="006FBF"/>
                </a:solidFill>
                <a:latin typeface="Century Gothic"/>
                <a:cs typeface="Century Gothic"/>
              </a:rPr>
              <a:t>или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картон), </a:t>
            </a:r>
            <a:r>
              <a:rPr sz="1100" b="1" spc="-10" dirty="0">
                <a:solidFill>
                  <a:srgbClr val="006FBF"/>
                </a:solidFill>
                <a:latin typeface="Century Gothic"/>
                <a:cs typeface="Century Gothic"/>
              </a:rPr>
              <a:t>где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должен </a:t>
            </a:r>
            <a:r>
              <a:rPr sz="1100" b="1" dirty="0">
                <a:solidFill>
                  <a:srgbClr val="006FBF"/>
                </a:solidFill>
                <a:latin typeface="Century Gothic"/>
                <a:cs typeface="Century Gothic"/>
              </a:rPr>
              <a:t>-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свободно  помещаться стакан </a:t>
            </a:r>
            <a:r>
              <a:rPr sz="1100" b="1" dirty="0">
                <a:solidFill>
                  <a:srgbClr val="006FBF"/>
                </a:solidFill>
                <a:latin typeface="Century Gothic"/>
                <a:cs typeface="Century Gothic"/>
              </a:rPr>
              <a:t>с</a:t>
            </a:r>
            <a:r>
              <a:rPr sz="1100" b="1" spc="25" dirty="0">
                <a:solidFill>
                  <a:srgbClr val="006FBF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водой.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710691"/>
            <a:ext cx="5719445" cy="82435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400"/>
              </a:lnSpc>
              <a:spcBef>
                <a:spcPts val="70"/>
              </a:spcBef>
            </a:pPr>
            <a:r>
              <a:rPr sz="1100" spc="-5" dirty="0">
                <a:latin typeface="Century Gothic"/>
                <a:cs typeface="Century Gothic"/>
              </a:rPr>
              <a:t>Вода </a:t>
            </a:r>
            <a:r>
              <a:rPr sz="1100" dirty="0">
                <a:latin typeface="Century Gothic"/>
                <a:cs typeface="Century Gothic"/>
              </a:rPr>
              <a:t>прекрасно </a:t>
            </a:r>
            <a:r>
              <a:rPr sz="1100" spc="-5" dirty="0">
                <a:latin typeface="Century Gothic"/>
                <a:cs typeface="Century Gothic"/>
              </a:rPr>
              <a:t>воспринимает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сохраняет информацию, </a:t>
            </a:r>
            <a:r>
              <a:rPr sz="1100" dirty="0">
                <a:latin typeface="Century Gothic"/>
                <a:cs typeface="Century Gothic"/>
              </a:rPr>
              <a:t>поэтому  </a:t>
            </a:r>
            <a:r>
              <a:rPr sz="1100" spc="-5" dirty="0">
                <a:latin typeface="Century Gothic"/>
                <a:cs typeface="Century Gothic"/>
              </a:rPr>
              <a:t>достаточно </a:t>
            </a:r>
            <a:r>
              <a:rPr sz="1100" spc="-10" dirty="0">
                <a:latin typeface="Century Gothic"/>
                <a:cs typeface="Century Gothic"/>
              </a:rPr>
              <a:t>стакан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чистой, прозрачной </a:t>
            </a:r>
            <a:r>
              <a:rPr sz="1100" dirty="0">
                <a:latin typeface="Century Gothic"/>
                <a:cs typeface="Century Gothic"/>
              </a:rPr>
              <a:t>водой </a:t>
            </a:r>
            <a:r>
              <a:rPr sz="1100" spc="-5" dirty="0">
                <a:latin typeface="Century Gothic"/>
                <a:cs typeface="Century Gothic"/>
              </a:rPr>
              <a:t>оставить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5-10 минут </a:t>
            </a:r>
            <a:r>
              <a:rPr sz="1100" spc="10" dirty="0">
                <a:latin typeface="Century Gothic"/>
                <a:cs typeface="Century Gothic"/>
              </a:rPr>
              <a:t>на  </a:t>
            </a:r>
            <a:r>
              <a:rPr sz="1100" dirty="0">
                <a:latin typeface="Century Gothic"/>
                <a:cs typeface="Century Gothic"/>
              </a:rPr>
              <a:t>подставке нужного </a:t>
            </a:r>
            <a:r>
              <a:rPr sz="1100" spc="-5" dirty="0">
                <a:latin typeface="Century Gothic"/>
                <a:cs typeface="Century Gothic"/>
              </a:rPr>
              <a:t>цвета, чтобы </a:t>
            </a:r>
            <a:r>
              <a:rPr sz="1100" dirty="0">
                <a:latin typeface="Century Gothic"/>
                <a:cs typeface="Century Gothic"/>
              </a:rPr>
              <a:t>вода </a:t>
            </a:r>
            <a:r>
              <a:rPr sz="1100" spc="-5" dirty="0">
                <a:latin typeface="Century Gothic"/>
                <a:cs typeface="Century Gothic"/>
              </a:rPr>
              <a:t>«восприняла»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передала </a:t>
            </a:r>
            <a:r>
              <a:rPr sz="1100" dirty="0">
                <a:latin typeface="Century Gothic"/>
                <a:cs typeface="Century Gothic"/>
              </a:rPr>
              <a:t>вам </a:t>
            </a:r>
            <a:r>
              <a:rPr sz="1100" spc="5" dirty="0">
                <a:latin typeface="Century Gothic"/>
                <a:cs typeface="Century Gothic"/>
              </a:rPr>
              <a:t>его  </a:t>
            </a:r>
            <a:r>
              <a:rPr sz="1100" spc="-5" dirty="0">
                <a:latin typeface="Century Gothic"/>
                <a:cs typeface="Century Gothic"/>
              </a:rPr>
              <a:t>энергию. «Цветную» воду </a:t>
            </a:r>
            <a:r>
              <a:rPr sz="1100" spc="-10" dirty="0">
                <a:latin typeface="Century Gothic"/>
                <a:cs typeface="Century Gothic"/>
              </a:rPr>
              <a:t>следует </a:t>
            </a:r>
            <a:r>
              <a:rPr sz="1100" dirty="0">
                <a:latin typeface="Century Gothic"/>
                <a:cs typeface="Century Gothic"/>
              </a:rPr>
              <a:t>пить </a:t>
            </a:r>
            <a:r>
              <a:rPr sz="1100" spc="5" dirty="0">
                <a:latin typeface="Century Gothic"/>
                <a:cs typeface="Century Gothic"/>
              </a:rPr>
              <a:t>не </a:t>
            </a:r>
            <a:r>
              <a:rPr sz="1100" spc="-5" dirty="0">
                <a:latin typeface="Century Gothic"/>
                <a:cs typeface="Century Gothic"/>
              </a:rPr>
              <a:t>спеша, маленькими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глотками.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10160" indent="246379" algn="just">
              <a:lnSpc>
                <a:spcPct val="102699"/>
              </a:lnSpc>
            </a:pPr>
            <a:r>
              <a:rPr sz="1100" dirty="0">
                <a:latin typeface="Century Gothic"/>
                <a:cs typeface="Century Gothic"/>
              </a:rPr>
              <a:t>Если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кем-то крупно поссорились, возбуждены, раздражены, выпейте  </a:t>
            </a:r>
            <a:r>
              <a:rPr sz="1100" dirty="0">
                <a:latin typeface="Century Gothic"/>
                <a:cs typeface="Century Gothic"/>
              </a:rPr>
              <a:t>несколько </a:t>
            </a:r>
            <a:r>
              <a:rPr sz="1100" spc="-5" dirty="0">
                <a:latin typeface="Century Gothic"/>
                <a:cs typeface="Century Gothic"/>
              </a:rPr>
              <a:t>глотков воды из стакана, который пять минут, стоял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b="1" spc="-5" dirty="0">
                <a:latin typeface="Century Gothic"/>
                <a:cs typeface="Century Gothic"/>
              </a:rPr>
              <a:t>зеленой  подставке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2700" marR="10160" indent="109220" algn="just">
              <a:lnSpc>
                <a:spcPct val="101800"/>
              </a:lnSpc>
            </a:pPr>
            <a:r>
              <a:rPr sz="1100" dirty="0">
                <a:latin typeface="Century Gothic"/>
                <a:cs typeface="Century Gothic"/>
              </a:rPr>
              <a:t>После </a:t>
            </a:r>
            <a:r>
              <a:rPr sz="1100" spc="-5" dirty="0">
                <a:latin typeface="Century Gothic"/>
                <a:cs typeface="Century Gothic"/>
              </a:rPr>
              <a:t>того, как </a:t>
            </a:r>
            <a:r>
              <a:rPr sz="1100" dirty="0">
                <a:latin typeface="Century Gothic"/>
                <a:cs typeface="Century Gothic"/>
              </a:rPr>
              <a:t>немного </a:t>
            </a:r>
            <a:r>
              <a:rPr sz="1100" spc="-5" dirty="0">
                <a:latin typeface="Century Gothic"/>
                <a:cs typeface="Century Gothic"/>
              </a:rPr>
              <a:t>успокоитесь, может </a:t>
            </a:r>
            <a:r>
              <a:rPr sz="1100" dirty="0">
                <a:latin typeface="Century Gothic"/>
                <a:cs typeface="Century Gothic"/>
              </a:rPr>
              <a:t>помочь </a:t>
            </a:r>
            <a:r>
              <a:rPr sz="1100" spc="-5" dirty="0">
                <a:latin typeface="Century Gothic"/>
                <a:cs typeface="Century Gothic"/>
              </a:rPr>
              <a:t>Розовой цвет. Таким  образом,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избавитесь </a:t>
            </a:r>
            <a:r>
              <a:rPr sz="1100" spc="-15" dirty="0">
                <a:latin typeface="Century Gothic"/>
                <a:cs typeface="Century Gothic"/>
              </a:rPr>
              <a:t>от </a:t>
            </a:r>
            <a:r>
              <a:rPr sz="1100" spc="-10" dirty="0">
                <a:latin typeface="Century Gothic"/>
                <a:cs typeface="Century Gothic"/>
              </a:rPr>
              <a:t>остатков</a:t>
            </a:r>
            <a:r>
              <a:rPr sz="1100" spc="4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напряженности.</a:t>
            </a:r>
            <a:endParaRPr sz="1100">
              <a:latin typeface="Century Gothic"/>
              <a:cs typeface="Century Gothic"/>
            </a:endParaRPr>
          </a:p>
          <a:p>
            <a:pPr marL="12700" marR="8255" indent="231140" algn="just">
              <a:lnSpc>
                <a:spcPct val="101800"/>
              </a:lnSpc>
            </a:pPr>
            <a:r>
              <a:rPr sz="1100" dirty="0">
                <a:latin typeface="Century Gothic"/>
                <a:cs typeface="Century Gothic"/>
              </a:rPr>
              <a:t>Подобным </a:t>
            </a:r>
            <a:r>
              <a:rPr sz="1100" spc="-10" dirty="0">
                <a:latin typeface="Century Gothic"/>
                <a:cs typeface="Century Gothic"/>
              </a:rPr>
              <a:t>образом </a:t>
            </a:r>
            <a:r>
              <a:rPr sz="1100" spc="-5" dirty="0">
                <a:latin typeface="Century Gothic"/>
                <a:cs typeface="Century Gothic"/>
              </a:rPr>
              <a:t>работает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b="1" spc="-5" dirty="0">
                <a:latin typeface="Century Gothic"/>
                <a:cs typeface="Century Gothic"/>
              </a:rPr>
              <a:t>голубой </a:t>
            </a:r>
            <a:r>
              <a:rPr sz="1100" b="1" dirty="0">
                <a:latin typeface="Century Gothic"/>
                <a:cs typeface="Century Gothic"/>
              </a:rPr>
              <a:t>цвет, </a:t>
            </a:r>
            <a:r>
              <a:rPr sz="1100" spc="5" dirty="0">
                <a:latin typeface="Century Gothic"/>
                <a:cs typeface="Century Gothic"/>
              </a:rPr>
              <a:t>но </a:t>
            </a:r>
            <a:r>
              <a:rPr sz="1100" dirty="0">
                <a:latin typeface="Century Gothic"/>
                <a:cs typeface="Century Gothic"/>
              </a:rPr>
              <a:t>он </a:t>
            </a:r>
            <a:r>
              <a:rPr sz="1100" spc="5" dirty="0">
                <a:latin typeface="Century Gothic"/>
                <a:cs typeface="Century Gothic"/>
              </a:rPr>
              <a:t>не </a:t>
            </a:r>
            <a:r>
              <a:rPr sz="1100" spc="-5" dirty="0">
                <a:latin typeface="Century Gothic"/>
                <a:cs typeface="Century Gothic"/>
              </a:rPr>
              <a:t>только снимает  </a:t>
            </a:r>
            <a:r>
              <a:rPr sz="1100" dirty="0">
                <a:latin typeface="Century Gothic"/>
                <a:cs typeface="Century Gothic"/>
              </a:rPr>
              <a:t>остроту </a:t>
            </a:r>
            <a:r>
              <a:rPr sz="1100" spc="-5" dirty="0">
                <a:latin typeface="Century Gothic"/>
                <a:cs typeface="Century Gothic"/>
              </a:rPr>
              <a:t>конфликта, </a:t>
            </a:r>
            <a:r>
              <a:rPr sz="1100" dirty="0">
                <a:latin typeface="Century Gothic"/>
                <a:cs typeface="Century Gothic"/>
              </a:rPr>
              <a:t>а </a:t>
            </a:r>
            <a:r>
              <a:rPr sz="1100" spc="-5" dirty="0">
                <a:latin typeface="Century Gothic"/>
                <a:cs typeface="Century Gothic"/>
              </a:rPr>
              <a:t>вообще может его предотвратить. Помните </a:t>
            </a:r>
            <a:r>
              <a:rPr sz="1100" dirty="0">
                <a:latin typeface="Century Gothic"/>
                <a:cs typeface="Century Gothic"/>
              </a:rPr>
              <a:t>об</a:t>
            </a:r>
            <a:r>
              <a:rPr sz="1100" spc="7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этом,</a:t>
            </a:r>
            <a:endParaRPr sz="1100">
              <a:latin typeface="Century Gothic"/>
              <a:cs typeface="Century Gothic"/>
            </a:endParaRPr>
          </a:p>
          <a:p>
            <a:pPr marL="12700" marR="8255" algn="just">
              <a:lnSpc>
                <a:spcPct val="101800"/>
              </a:lnSpc>
              <a:spcBef>
                <a:spcPts val="25"/>
              </a:spcBef>
            </a:pPr>
            <a:r>
              <a:rPr sz="1100" spc="-5" dirty="0">
                <a:latin typeface="Century Gothic"/>
                <a:cs typeface="Century Gothic"/>
              </a:rPr>
              <a:t>накрывая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стол </a:t>
            </a:r>
            <a:r>
              <a:rPr sz="1100" dirty="0">
                <a:latin typeface="Century Gothic"/>
                <a:cs typeface="Century Gothic"/>
              </a:rPr>
              <a:t>перед приходом </a:t>
            </a:r>
            <a:r>
              <a:rPr sz="1100" spc="-5" dirty="0">
                <a:latin typeface="Century Gothic"/>
                <a:cs typeface="Century Gothic"/>
              </a:rPr>
              <a:t>родственников, визит которых может  закончиться хлопаньем дверей, поставьте на </a:t>
            </a:r>
            <a:r>
              <a:rPr sz="1100" dirty="0">
                <a:latin typeface="Century Gothic"/>
                <a:cs typeface="Century Gothic"/>
              </a:rPr>
              <a:t>стол </a:t>
            </a:r>
            <a:r>
              <a:rPr sz="1100" spc="-5" dirty="0">
                <a:latin typeface="Century Gothic"/>
                <a:cs typeface="Century Gothic"/>
              </a:rPr>
              <a:t>воду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b="1" spc="-5" dirty="0">
                <a:latin typeface="Century Gothic"/>
                <a:cs typeface="Century Gothic"/>
              </a:rPr>
              <a:t>голубой</a:t>
            </a:r>
            <a:r>
              <a:rPr sz="1100" b="1" spc="25" dirty="0">
                <a:latin typeface="Century Gothic"/>
                <a:cs typeface="Century Gothic"/>
              </a:rPr>
              <a:t> </a:t>
            </a:r>
            <a:r>
              <a:rPr sz="1100" b="1" spc="-5" dirty="0">
                <a:latin typeface="Century Gothic"/>
                <a:cs typeface="Century Gothic"/>
              </a:rPr>
              <a:t>салфетке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2700" marR="9525" indent="243840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Бывает, </a:t>
            </a:r>
            <a:r>
              <a:rPr sz="1100" dirty="0">
                <a:latin typeface="Century Gothic"/>
                <a:cs typeface="Century Gothic"/>
              </a:rPr>
              <a:t>что после </a:t>
            </a:r>
            <a:r>
              <a:rPr sz="1100" spc="-5" dirty="0">
                <a:latin typeface="Century Gothic"/>
                <a:cs typeface="Century Gothic"/>
              </a:rPr>
              <a:t>неприятного события </a:t>
            </a:r>
            <a:r>
              <a:rPr sz="1100" dirty="0">
                <a:latin typeface="Century Gothic"/>
                <a:cs typeface="Century Gothic"/>
              </a:rPr>
              <a:t>или </a:t>
            </a:r>
            <a:r>
              <a:rPr sz="1100" spc="-5" dirty="0">
                <a:latin typeface="Century Gothic"/>
                <a:cs typeface="Century Gothic"/>
              </a:rPr>
              <a:t>досадной неудачи никак </a:t>
            </a:r>
            <a:r>
              <a:rPr sz="1100" spc="-15" dirty="0">
                <a:latin typeface="Century Gothic"/>
                <a:cs typeface="Century Gothic"/>
              </a:rPr>
              <a:t>не  </a:t>
            </a:r>
            <a:r>
              <a:rPr sz="1100" dirty="0">
                <a:latin typeface="Century Gothic"/>
                <a:cs typeface="Century Gothic"/>
              </a:rPr>
              <a:t>удается </a:t>
            </a:r>
            <a:r>
              <a:rPr sz="1100" spc="-5" dirty="0">
                <a:latin typeface="Century Gothic"/>
                <a:cs typeface="Century Gothic"/>
              </a:rPr>
              <a:t>успокоиться: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мучаете себя, </a:t>
            </a:r>
            <a:r>
              <a:rPr sz="1100" dirty="0">
                <a:latin typeface="Century Gothic"/>
                <a:cs typeface="Century Gothic"/>
              </a:rPr>
              <a:t>вновь и </a:t>
            </a:r>
            <a:r>
              <a:rPr sz="1100" spc="-5" dirty="0">
                <a:latin typeface="Century Gothic"/>
                <a:cs typeface="Century Gothic"/>
              </a:rPr>
              <a:t>вновь проигрывая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памяти, </a:t>
            </a:r>
            <a:r>
              <a:rPr sz="1100" spc="-10" dirty="0">
                <a:latin typeface="Century Gothic"/>
                <a:cs typeface="Century Gothic"/>
              </a:rPr>
              <a:t>как  </a:t>
            </a:r>
            <a:r>
              <a:rPr sz="1100" spc="5" dirty="0">
                <a:latin typeface="Century Gothic"/>
                <a:cs typeface="Century Gothic"/>
              </a:rPr>
              <a:t>все </a:t>
            </a:r>
            <a:r>
              <a:rPr sz="1100" spc="-5" dirty="0">
                <a:latin typeface="Century Gothic"/>
                <a:cs typeface="Century Gothic"/>
              </a:rPr>
              <a:t>было.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таких случаях поможет </a:t>
            </a:r>
            <a:r>
              <a:rPr sz="1100" b="1" spc="-10" dirty="0">
                <a:latin typeface="Century Gothic"/>
                <a:cs typeface="Century Gothic"/>
              </a:rPr>
              <a:t>лимонный</a:t>
            </a:r>
            <a:r>
              <a:rPr sz="1100" b="1" spc="25" dirty="0">
                <a:latin typeface="Century Gothic"/>
                <a:cs typeface="Century Gothic"/>
              </a:rPr>
              <a:t> </a:t>
            </a:r>
            <a:r>
              <a:rPr sz="1100" b="1" spc="-5" dirty="0">
                <a:latin typeface="Century Gothic"/>
                <a:cs typeface="Century Gothic"/>
              </a:rPr>
              <a:t>цвет.</a:t>
            </a:r>
            <a:endParaRPr sz="1100">
              <a:latin typeface="Century Gothic"/>
              <a:cs typeface="Century Gothic"/>
            </a:endParaRPr>
          </a:p>
          <a:p>
            <a:pPr marL="12700" marR="5080" indent="240665" algn="just">
              <a:lnSpc>
                <a:spcPct val="101800"/>
              </a:lnSpc>
              <a:spcBef>
                <a:spcPts val="25"/>
              </a:spcBef>
            </a:pPr>
            <a:r>
              <a:rPr sz="1100" spc="-10" dirty="0">
                <a:latin typeface="Century Gothic"/>
                <a:cs typeface="Century Gothic"/>
              </a:rPr>
              <a:t>При </a:t>
            </a:r>
            <a:r>
              <a:rPr sz="1100" dirty="0">
                <a:latin typeface="Century Gothic"/>
                <a:cs typeface="Century Gothic"/>
              </a:rPr>
              <a:t>потере </a:t>
            </a:r>
            <a:r>
              <a:rPr sz="1100" spc="-5" dirty="0">
                <a:latin typeface="Century Gothic"/>
                <a:cs typeface="Century Gothic"/>
              </a:rPr>
              <a:t>близких, </a:t>
            </a:r>
            <a:r>
              <a:rPr sz="1100" dirty="0">
                <a:latin typeface="Century Gothic"/>
                <a:cs typeface="Century Gothic"/>
              </a:rPr>
              <a:t>когда </a:t>
            </a:r>
            <a:r>
              <a:rPr sz="1100" spc="-5" dirty="0">
                <a:latin typeface="Century Gothic"/>
                <a:cs typeface="Century Gothic"/>
              </a:rPr>
              <a:t>горе так велико, </a:t>
            </a:r>
            <a:r>
              <a:rPr sz="1100" dirty="0">
                <a:latin typeface="Century Gothic"/>
                <a:cs typeface="Century Gothic"/>
              </a:rPr>
              <a:t>что человек </a:t>
            </a:r>
            <a:r>
              <a:rPr sz="1100" spc="5" dirty="0">
                <a:latin typeface="Century Gothic"/>
                <a:cs typeface="Century Gothic"/>
              </a:rPr>
              <a:t>не </a:t>
            </a:r>
            <a:r>
              <a:rPr sz="1100" spc="-5" dirty="0">
                <a:latin typeface="Century Gothic"/>
                <a:cs typeface="Century Gothic"/>
              </a:rPr>
              <a:t>знает, как жить  </a:t>
            </a:r>
            <a:r>
              <a:rPr sz="1100" dirty="0">
                <a:latin typeface="Century Gothic"/>
                <a:cs typeface="Century Gothic"/>
              </a:rPr>
              <a:t>дальше, </a:t>
            </a:r>
            <a:r>
              <a:rPr sz="1100" spc="-5" dirty="0">
                <a:latin typeface="Century Gothic"/>
                <a:cs typeface="Century Gothic"/>
              </a:rPr>
              <a:t>необходимо воспользоваться </a:t>
            </a:r>
            <a:r>
              <a:rPr sz="1100" dirty="0">
                <a:latin typeface="Century Gothic"/>
                <a:cs typeface="Century Gothic"/>
              </a:rPr>
              <a:t>подставкой </a:t>
            </a:r>
            <a:r>
              <a:rPr sz="1100" spc="-5" dirty="0">
                <a:latin typeface="Century Gothic"/>
                <a:cs typeface="Century Gothic"/>
              </a:rPr>
              <a:t>лимонного цвета. Этот цвет  поможет также </a:t>
            </a:r>
            <a:r>
              <a:rPr sz="1100" dirty="0">
                <a:latin typeface="Century Gothic"/>
                <a:cs typeface="Century Gothic"/>
              </a:rPr>
              <a:t>вам или вашему </a:t>
            </a:r>
            <a:r>
              <a:rPr sz="1100" spc="-5" dirty="0">
                <a:latin typeface="Century Gothic"/>
                <a:cs typeface="Century Gothic"/>
              </a:rPr>
              <a:t>ребенку укрепить память. </a:t>
            </a:r>
            <a:r>
              <a:rPr sz="1100" spc="-10" dirty="0">
                <a:latin typeface="Century Gothic"/>
                <a:cs typeface="Century Gothic"/>
              </a:rPr>
              <a:t>При </a:t>
            </a:r>
            <a:r>
              <a:rPr sz="1100" spc="-5" dirty="0">
                <a:latin typeface="Century Gothic"/>
                <a:cs typeface="Century Gothic"/>
              </a:rPr>
              <a:t>ежедневной  </a:t>
            </a:r>
            <a:r>
              <a:rPr sz="1100" dirty="0">
                <a:latin typeface="Century Gothic"/>
                <a:cs typeface="Century Gothic"/>
              </a:rPr>
              <a:t>работе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компьютере </a:t>
            </a:r>
            <a:r>
              <a:rPr sz="1100" dirty="0">
                <a:latin typeface="Century Gothic"/>
                <a:cs typeface="Century Gothic"/>
              </a:rPr>
              <a:t>хорошо </a:t>
            </a:r>
            <a:r>
              <a:rPr sz="1100" spc="-10" dirty="0">
                <a:latin typeface="Century Gothic"/>
                <a:cs typeface="Century Gothic"/>
              </a:rPr>
              <a:t>иметь </a:t>
            </a:r>
            <a:r>
              <a:rPr sz="1100" spc="-5" dirty="0">
                <a:latin typeface="Century Gothic"/>
                <a:cs typeface="Century Gothic"/>
              </a:rPr>
              <a:t>рядом </a:t>
            </a:r>
            <a:r>
              <a:rPr sz="1100" dirty="0">
                <a:latin typeface="Century Gothic"/>
                <a:cs typeface="Century Gothic"/>
              </a:rPr>
              <a:t>с собой </a:t>
            </a:r>
            <a:r>
              <a:rPr sz="1100" spc="-5" dirty="0">
                <a:latin typeface="Century Gothic"/>
                <a:cs typeface="Century Gothic"/>
              </a:rPr>
              <a:t>стакан </a:t>
            </a:r>
            <a:r>
              <a:rPr sz="1100" dirty="0">
                <a:latin typeface="Century Gothic"/>
                <a:cs typeface="Century Gothic"/>
              </a:rPr>
              <a:t>воды </a:t>
            </a:r>
            <a:r>
              <a:rPr sz="1100" spc="10" dirty="0">
                <a:latin typeface="Century Gothic"/>
                <a:cs typeface="Century Gothic"/>
              </a:rPr>
              <a:t>на  </a:t>
            </a:r>
            <a:r>
              <a:rPr sz="1100" b="1" dirty="0">
                <a:latin typeface="Century Gothic"/>
                <a:cs typeface="Century Gothic"/>
              </a:rPr>
              <a:t>бирюзовой </a:t>
            </a:r>
            <a:r>
              <a:rPr sz="1100" b="1" spc="-5" dirty="0">
                <a:latin typeface="Century Gothic"/>
                <a:cs typeface="Century Gothic"/>
              </a:rPr>
              <a:t>подставке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5" dirty="0">
                <a:latin typeface="Century Gothic"/>
                <a:cs typeface="Century Gothic"/>
              </a:rPr>
              <a:t>по </a:t>
            </a: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чаще </a:t>
            </a:r>
            <a:r>
              <a:rPr sz="1100" spc="5" dirty="0">
                <a:latin typeface="Century Gothic"/>
                <a:cs typeface="Century Gothic"/>
              </a:rPr>
              <a:t>нужно </a:t>
            </a:r>
            <a:r>
              <a:rPr sz="1100" spc="-5" dirty="0">
                <a:latin typeface="Century Gothic"/>
                <a:cs typeface="Century Gothic"/>
              </a:rPr>
              <a:t>пить </a:t>
            </a:r>
            <a:r>
              <a:rPr sz="1100" dirty="0">
                <a:latin typeface="Century Gothic"/>
                <a:cs typeface="Century Gothic"/>
              </a:rPr>
              <a:t>глоток </a:t>
            </a:r>
            <a:r>
              <a:rPr sz="1100" spc="-10" dirty="0">
                <a:latin typeface="Century Gothic"/>
                <a:cs typeface="Century Gothic"/>
              </a:rPr>
              <a:t>за</a:t>
            </a:r>
            <a:r>
              <a:rPr sz="1100" spc="-10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глотком.</a:t>
            </a:r>
            <a:endParaRPr sz="1100">
              <a:latin typeface="Century Gothic"/>
              <a:cs typeface="Century Gothic"/>
            </a:endParaRPr>
          </a:p>
          <a:p>
            <a:pPr marL="52069" algn="just">
              <a:lnSpc>
                <a:spcPct val="100000"/>
              </a:lnSpc>
              <a:spcBef>
                <a:spcPts val="50"/>
              </a:spcBef>
            </a:pPr>
            <a:r>
              <a:rPr sz="1100" b="1" spc="-5" dirty="0">
                <a:latin typeface="Century Gothic"/>
                <a:cs typeface="Century Gothic"/>
              </a:rPr>
              <a:t>Бирюзовый    цвет    </a:t>
            </a:r>
            <a:r>
              <a:rPr sz="1100" spc="-5" dirty="0">
                <a:latin typeface="Century Gothic"/>
                <a:cs typeface="Century Gothic"/>
              </a:rPr>
              <a:t>защищает    от    радиоактивности,    от    так  </a:t>
            </a:r>
            <a:r>
              <a:rPr sz="1100" spc="16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называемого</a:t>
            </a:r>
            <a:endParaRPr sz="1100">
              <a:latin typeface="Century Gothic"/>
              <a:cs typeface="Century Gothic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«электрического тумана»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от </a:t>
            </a:r>
            <a:r>
              <a:rPr sz="1100" dirty="0">
                <a:latin typeface="Century Gothic"/>
                <a:cs typeface="Century Gothic"/>
              </a:rPr>
              <a:t>теплового излучения </a:t>
            </a:r>
            <a:r>
              <a:rPr sz="1100" spc="-5" dirty="0">
                <a:latin typeface="Century Gothic"/>
                <a:cs typeface="Century Gothic"/>
              </a:rPr>
              <a:t>компьютера. </a:t>
            </a:r>
            <a:r>
              <a:rPr sz="1100" spc="-10" dirty="0">
                <a:latin typeface="Century Gothic"/>
                <a:cs typeface="Century Gothic"/>
              </a:rPr>
              <a:t>"Бирюзовая"  </a:t>
            </a:r>
            <a:r>
              <a:rPr sz="1100" dirty="0">
                <a:latin typeface="Century Gothic"/>
                <a:cs typeface="Century Gothic"/>
              </a:rPr>
              <a:t>вода </a:t>
            </a:r>
            <a:r>
              <a:rPr sz="1100" spc="-5" dirty="0">
                <a:latin typeface="Century Gothic"/>
                <a:cs typeface="Century Gothic"/>
              </a:rPr>
              <a:t>способна сотворить чудо: она поможет </a:t>
            </a:r>
            <a:r>
              <a:rPr sz="1100" dirty="0">
                <a:latin typeface="Century Gothic"/>
                <a:cs typeface="Century Gothic"/>
              </a:rPr>
              <a:t>вам без </a:t>
            </a:r>
            <a:r>
              <a:rPr sz="1100" spc="-5" dirty="0">
                <a:latin typeface="Century Gothic"/>
                <a:cs typeface="Century Gothic"/>
              </a:rPr>
              <a:t>труда подобрать </a:t>
            </a:r>
            <a:r>
              <a:rPr sz="1100" spc="-10" dirty="0">
                <a:latin typeface="Century Gothic"/>
                <a:cs typeface="Century Gothic"/>
              </a:rPr>
              <a:t>нужное  </a:t>
            </a:r>
            <a:r>
              <a:rPr sz="1100" dirty="0">
                <a:latin typeface="Century Gothic"/>
                <a:cs typeface="Century Gothic"/>
              </a:rPr>
              <a:t>слово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экзамене </a:t>
            </a:r>
            <a:r>
              <a:rPr sz="1100" spc="-10" dirty="0">
                <a:latin typeface="Century Gothic"/>
                <a:cs typeface="Century Gothic"/>
              </a:rPr>
              <a:t>или </a:t>
            </a:r>
            <a:r>
              <a:rPr sz="1100" spc="-5" dirty="0">
                <a:latin typeface="Century Gothic"/>
                <a:cs typeface="Century Gothic"/>
              </a:rPr>
              <a:t>докладе. </a:t>
            </a:r>
            <a:r>
              <a:rPr sz="1100" dirty="0">
                <a:latin typeface="Century Gothic"/>
                <a:cs typeface="Century Gothic"/>
              </a:rPr>
              <a:t>Если </a:t>
            </a:r>
            <a:r>
              <a:rPr sz="1100" spc="-10" dirty="0">
                <a:latin typeface="Century Gothic"/>
                <a:cs typeface="Century Gothic"/>
              </a:rPr>
              <a:t>ваш </a:t>
            </a:r>
            <a:r>
              <a:rPr sz="1100" spc="-5" dirty="0">
                <a:latin typeface="Century Gothic"/>
                <a:cs typeface="Century Gothic"/>
              </a:rPr>
              <a:t>ребенок отправляется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школу </a:t>
            </a:r>
            <a:r>
              <a:rPr sz="1100" spc="10" dirty="0">
                <a:latin typeface="Century Gothic"/>
                <a:cs typeface="Century Gothic"/>
              </a:rPr>
              <a:t>на  </a:t>
            </a:r>
            <a:r>
              <a:rPr sz="1100" spc="-5" dirty="0">
                <a:latin typeface="Century Gothic"/>
                <a:cs typeface="Century Gothic"/>
              </a:rPr>
              <a:t>контрольную    работу,    предложите    </a:t>
            </a:r>
            <a:r>
              <a:rPr sz="1100" spc="-10" dirty="0">
                <a:latin typeface="Century Gothic"/>
                <a:cs typeface="Century Gothic"/>
              </a:rPr>
              <a:t>ему    </a:t>
            </a:r>
            <a:r>
              <a:rPr sz="1100" spc="-5" dirty="0">
                <a:latin typeface="Century Gothic"/>
                <a:cs typeface="Century Gothic"/>
              </a:rPr>
              <a:t>немного    </a:t>
            </a:r>
            <a:r>
              <a:rPr sz="1100" dirty="0">
                <a:latin typeface="Century Gothic"/>
                <a:cs typeface="Century Gothic"/>
              </a:rPr>
              <a:t>воды,  </a:t>
            </a:r>
            <a:r>
              <a:rPr sz="1100" spc="27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"приправленной"</a:t>
            </a:r>
            <a:endParaRPr sz="11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45"/>
              </a:spcBef>
            </a:pPr>
            <a:r>
              <a:rPr sz="1100" spc="-5" dirty="0">
                <a:latin typeface="Century Gothic"/>
                <a:cs typeface="Century Gothic"/>
              </a:rPr>
              <a:t>энергией </a:t>
            </a:r>
            <a:r>
              <a:rPr sz="1100" b="1" spc="-5" dirty="0">
                <a:latin typeface="Century Gothic"/>
                <a:cs typeface="Century Gothic"/>
              </a:rPr>
              <a:t>желтого</a:t>
            </a:r>
            <a:r>
              <a:rPr sz="1100" b="1" spc="-15" dirty="0">
                <a:latin typeface="Century Gothic"/>
                <a:cs typeface="Century Gothic"/>
              </a:rPr>
              <a:t> </a:t>
            </a:r>
            <a:r>
              <a:rPr sz="1100" b="1" spc="-5" dirty="0">
                <a:latin typeface="Century Gothic"/>
                <a:cs typeface="Century Gothic"/>
              </a:rPr>
              <a:t>цвета.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5080" algn="just">
              <a:lnSpc>
                <a:spcPct val="102299"/>
              </a:lnSpc>
            </a:pPr>
            <a:r>
              <a:rPr sz="1100" b="1" spc="-5" dirty="0">
                <a:latin typeface="Century Gothic"/>
                <a:cs typeface="Century Gothic"/>
              </a:rPr>
              <a:t>Желтый </a:t>
            </a:r>
            <a:r>
              <a:rPr sz="1100" spc="-5" dirty="0">
                <a:latin typeface="Century Gothic"/>
                <a:cs typeface="Century Gothic"/>
              </a:rPr>
              <a:t>цвет способствует генерации блестящих идей, стимулирует духовную  деятельность. Ну, </a:t>
            </a:r>
            <a:r>
              <a:rPr sz="1100" dirty="0">
                <a:latin typeface="Century Gothic"/>
                <a:cs typeface="Century Gothic"/>
              </a:rPr>
              <a:t>а </a:t>
            </a:r>
            <a:r>
              <a:rPr sz="1100" spc="5" dirty="0">
                <a:latin typeface="Century Gothic"/>
                <a:cs typeface="Century Gothic"/>
              </a:rPr>
              <a:t>если вы </a:t>
            </a:r>
            <a:r>
              <a:rPr sz="1100" spc="-5" dirty="0">
                <a:latin typeface="Century Gothic"/>
                <a:cs typeface="Century Gothic"/>
              </a:rPr>
              <a:t>страдаете чрезмерным аппетитом, </a:t>
            </a:r>
            <a:r>
              <a:rPr sz="1100" dirty="0">
                <a:latin typeface="Century Gothic"/>
                <a:cs typeface="Century Gothic"/>
              </a:rPr>
              <a:t>то </a:t>
            </a:r>
            <a:r>
              <a:rPr sz="1100" spc="-5" dirty="0">
                <a:latin typeface="Century Gothic"/>
                <a:cs typeface="Century Gothic"/>
              </a:rPr>
              <a:t>позвольте  позаботиться </a:t>
            </a:r>
            <a:r>
              <a:rPr sz="1100" dirty="0">
                <a:latin typeface="Century Gothic"/>
                <a:cs typeface="Century Gothic"/>
              </a:rPr>
              <a:t>о вас </a:t>
            </a:r>
            <a:r>
              <a:rPr sz="1100" spc="-5" dirty="0">
                <a:latin typeface="Century Gothic"/>
                <a:cs typeface="Century Gothic"/>
              </a:rPr>
              <a:t>цвету </a:t>
            </a:r>
            <a:r>
              <a:rPr sz="1100" b="1" spc="-5" dirty="0">
                <a:latin typeface="Century Gothic"/>
                <a:cs typeface="Century Gothic"/>
              </a:rPr>
              <a:t>индиго. </a:t>
            </a:r>
            <a:r>
              <a:rPr sz="1100" spc="-5" dirty="0">
                <a:latin typeface="Century Gothic"/>
                <a:cs typeface="Century Gothic"/>
              </a:rPr>
              <a:t>Каждодневно выпиваемые два стакана </a:t>
            </a:r>
            <a:r>
              <a:rPr sz="1100" dirty="0">
                <a:latin typeface="Century Gothic"/>
                <a:cs typeface="Century Gothic"/>
              </a:rPr>
              <a:t>воды,  </a:t>
            </a:r>
            <a:r>
              <a:rPr sz="1100" spc="-5" dirty="0">
                <a:latin typeface="Century Gothic"/>
                <a:cs typeface="Century Gothic"/>
              </a:rPr>
              <a:t>стоящие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подставке цвета </a:t>
            </a:r>
            <a:r>
              <a:rPr sz="1100" b="1" spc="-5" dirty="0">
                <a:latin typeface="Century Gothic"/>
                <a:cs typeface="Century Gothic"/>
              </a:rPr>
              <a:t>индиго, </a:t>
            </a:r>
            <a:r>
              <a:rPr sz="1100" spc="-5" dirty="0">
                <a:latin typeface="Century Gothic"/>
                <a:cs typeface="Century Gothic"/>
              </a:rPr>
              <a:t>постепенно </a:t>
            </a:r>
            <a:r>
              <a:rPr sz="1100" spc="-10" dirty="0">
                <a:latin typeface="Century Gothic"/>
                <a:cs typeface="Century Gothic"/>
              </a:rPr>
              <a:t>обуздают ваш зверский  </a:t>
            </a:r>
            <a:r>
              <a:rPr sz="1100" dirty="0">
                <a:latin typeface="Century Gothic"/>
                <a:cs typeface="Century Gothic"/>
              </a:rPr>
              <a:t>аппетит.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6350" indent="149225" algn="just">
              <a:lnSpc>
                <a:spcPct val="102200"/>
              </a:lnSpc>
              <a:spcBef>
                <a:spcPts val="5"/>
              </a:spcBef>
            </a:pPr>
            <a:r>
              <a:rPr sz="1100" dirty="0">
                <a:latin typeface="Century Gothic"/>
                <a:cs typeface="Century Gothic"/>
              </a:rPr>
              <a:t>Если </a:t>
            </a:r>
            <a:r>
              <a:rPr sz="1100" spc="5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переутомились </a:t>
            </a:r>
            <a:r>
              <a:rPr sz="1100" dirty="0">
                <a:latin typeface="Century Gothic"/>
                <a:cs typeface="Century Gothic"/>
              </a:rPr>
              <a:t>- выпейте </a:t>
            </a:r>
            <a:r>
              <a:rPr sz="1100" spc="-5" dirty="0">
                <a:latin typeface="Century Gothic"/>
                <a:cs typeface="Century Gothic"/>
              </a:rPr>
              <a:t>глоток воды из </a:t>
            </a:r>
            <a:r>
              <a:rPr sz="1100" b="1" spc="-5" dirty="0">
                <a:latin typeface="Century Gothic"/>
                <a:cs typeface="Century Gothic"/>
              </a:rPr>
              <a:t>"красного" стакана</a:t>
            </a:r>
            <a:r>
              <a:rPr sz="1100" spc="-5" dirty="0">
                <a:latin typeface="Century Gothic"/>
                <a:cs typeface="Century Gothic"/>
              </a:rPr>
              <a:t>.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15" dirty="0">
                <a:latin typeface="Century Gothic"/>
                <a:cs typeface="Century Gothic"/>
              </a:rPr>
              <a:t>вы  </a:t>
            </a:r>
            <a:r>
              <a:rPr sz="1100" spc="-5" dirty="0">
                <a:latin typeface="Century Gothic"/>
                <a:cs typeface="Century Gothic"/>
              </a:rPr>
              <a:t>сразу же ощутите прилив энергии. </a:t>
            </a:r>
            <a:r>
              <a:rPr sz="1100" dirty="0">
                <a:latin typeface="Century Gothic"/>
                <a:cs typeface="Century Gothic"/>
              </a:rPr>
              <a:t>Если </a:t>
            </a:r>
            <a:r>
              <a:rPr sz="1100" spc="-10" dirty="0">
                <a:latin typeface="Century Gothic"/>
                <a:cs typeface="Century Gothic"/>
              </a:rPr>
              <a:t>вы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годах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кажетесь </a:t>
            </a:r>
            <a:r>
              <a:rPr sz="1100" spc="-10" dirty="0">
                <a:latin typeface="Century Gothic"/>
                <a:cs typeface="Century Gothic"/>
              </a:rPr>
              <a:t>себе  </a:t>
            </a:r>
            <a:r>
              <a:rPr sz="1100" dirty="0">
                <a:latin typeface="Century Gothic"/>
                <a:cs typeface="Century Gothic"/>
              </a:rPr>
              <a:t>безнадежно </a:t>
            </a:r>
            <a:r>
              <a:rPr sz="1100" spc="-5" dirty="0">
                <a:latin typeface="Century Gothic"/>
                <a:cs typeface="Century Gothic"/>
              </a:rPr>
              <a:t>старым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слабым, </a:t>
            </a:r>
            <a:r>
              <a:rPr sz="1100" b="1" spc="-5" dirty="0">
                <a:latin typeface="Century Gothic"/>
                <a:cs typeface="Century Gothic"/>
              </a:rPr>
              <a:t>красный цвет </a:t>
            </a:r>
            <a:r>
              <a:rPr sz="1100" spc="-5" dirty="0">
                <a:latin typeface="Century Gothic"/>
                <a:cs typeface="Century Gothic"/>
              </a:rPr>
              <a:t>поможет </a:t>
            </a:r>
            <a:r>
              <a:rPr sz="1100" dirty="0">
                <a:latin typeface="Century Gothic"/>
                <a:cs typeface="Century Gothic"/>
              </a:rPr>
              <a:t>вам </a:t>
            </a:r>
            <a:r>
              <a:rPr sz="1100" spc="-5" dirty="0">
                <a:latin typeface="Century Gothic"/>
                <a:cs typeface="Century Gothic"/>
              </a:rPr>
              <a:t>"омолодиться" </a:t>
            </a:r>
            <a:r>
              <a:rPr sz="1100" dirty="0">
                <a:latin typeface="Century Gothic"/>
                <a:cs typeface="Century Gothic"/>
              </a:rPr>
              <a:t>и  вновь </a:t>
            </a:r>
            <a:r>
              <a:rPr sz="1100" spc="-5" dirty="0">
                <a:latin typeface="Century Gothic"/>
                <a:cs typeface="Century Gothic"/>
              </a:rPr>
              <a:t>ощутить полноту жизни. Несколько глотков воды, "заряженной"  </a:t>
            </a:r>
            <a:r>
              <a:rPr sz="1100" b="1" spc="-5" dirty="0">
                <a:latin typeface="Century Gothic"/>
                <a:cs typeface="Century Gothic"/>
              </a:rPr>
              <a:t>фиолетовым цветом</a:t>
            </a:r>
            <a:r>
              <a:rPr sz="1100" spc="-5" dirty="0">
                <a:latin typeface="Century Gothic"/>
                <a:cs typeface="Century Gothic"/>
              </a:rPr>
              <a:t>, помогут </a:t>
            </a:r>
            <a:r>
              <a:rPr sz="1100" dirty="0">
                <a:latin typeface="Century Gothic"/>
                <a:cs typeface="Century Gothic"/>
              </a:rPr>
              <a:t>выйти </a:t>
            </a:r>
            <a:r>
              <a:rPr sz="1100" spc="-5" dirty="0">
                <a:latin typeface="Century Gothic"/>
                <a:cs typeface="Century Gothic"/>
              </a:rPr>
              <a:t>из заколдованного </a:t>
            </a:r>
            <a:r>
              <a:rPr sz="1100" dirty="0">
                <a:latin typeface="Century Gothic"/>
                <a:cs typeface="Century Gothic"/>
              </a:rPr>
              <a:t>круга </a:t>
            </a:r>
            <a:r>
              <a:rPr sz="1100" spc="-5" dirty="0">
                <a:latin typeface="Century Gothic"/>
                <a:cs typeface="Century Gothic"/>
              </a:rPr>
              <a:t>гнетущих </a:t>
            </a:r>
            <a:r>
              <a:rPr sz="1100" spc="-10" dirty="0">
                <a:latin typeface="Century Gothic"/>
                <a:cs typeface="Century Gothic"/>
              </a:rPr>
              <a:t>мыслей,  </a:t>
            </a:r>
            <a:r>
              <a:rPr sz="1100" spc="-5" dirty="0">
                <a:latin typeface="Century Gothic"/>
                <a:cs typeface="Century Gothic"/>
              </a:rPr>
              <a:t>очистят селезенку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сделают гармоничной работу полушарий </a:t>
            </a:r>
            <a:r>
              <a:rPr sz="1100" dirty="0">
                <a:latin typeface="Century Gothic"/>
                <a:cs typeface="Century Gothic"/>
              </a:rPr>
              <a:t>головного  </a:t>
            </a:r>
            <a:r>
              <a:rPr sz="1100" spc="-10" dirty="0">
                <a:latin typeface="Century Gothic"/>
                <a:cs typeface="Century Gothic"/>
              </a:rPr>
              <a:t>мозга. </a:t>
            </a:r>
            <a:r>
              <a:rPr sz="1100" spc="-5" dirty="0">
                <a:latin typeface="Century Gothic"/>
                <a:cs typeface="Century Gothic"/>
              </a:rPr>
              <a:t>Воздействие </a:t>
            </a:r>
            <a:r>
              <a:rPr sz="1100" b="1" spc="-10" dirty="0">
                <a:latin typeface="Century Gothic"/>
                <a:cs typeface="Century Gothic"/>
              </a:rPr>
              <a:t>оранжевого </a:t>
            </a:r>
            <a:r>
              <a:rPr sz="1100" b="1" dirty="0">
                <a:latin typeface="Century Gothic"/>
                <a:cs typeface="Century Gothic"/>
              </a:rPr>
              <a:t>цвета </a:t>
            </a:r>
            <a:r>
              <a:rPr sz="1100" spc="-5" dirty="0">
                <a:latin typeface="Century Gothic"/>
                <a:cs typeface="Century Gothic"/>
              </a:rPr>
              <a:t>зачастую становится </a:t>
            </a:r>
            <a:r>
              <a:rPr sz="1100" dirty="0">
                <a:latin typeface="Century Gothic"/>
                <a:cs typeface="Century Gothic"/>
              </a:rPr>
              <a:t>первым </a:t>
            </a:r>
            <a:r>
              <a:rPr sz="1100" spc="-5" dirty="0">
                <a:latin typeface="Century Gothic"/>
                <a:cs typeface="Century Gothic"/>
              </a:rPr>
              <a:t>толчком </a:t>
            </a:r>
            <a:r>
              <a:rPr sz="1100" dirty="0">
                <a:latin typeface="Century Gothic"/>
                <a:cs typeface="Century Gothic"/>
              </a:rPr>
              <a:t>к  </a:t>
            </a:r>
            <a:r>
              <a:rPr sz="1100" spc="-5" dirty="0">
                <a:latin typeface="Century Gothic"/>
                <a:cs typeface="Century Gothic"/>
              </a:rPr>
              <a:t>позитивным переменам. Как видите, </a:t>
            </a:r>
            <a:r>
              <a:rPr sz="1100" spc="-10" dirty="0">
                <a:latin typeface="Century Gothic"/>
                <a:cs typeface="Century Gothic"/>
              </a:rPr>
              <a:t>приемы </a:t>
            </a:r>
            <a:r>
              <a:rPr sz="1100" spc="-5" dirty="0">
                <a:latin typeface="Century Gothic"/>
                <a:cs typeface="Century Gothic"/>
              </a:rPr>
              <a:t>применения колориттерапии  </a:t>
            </a:r>
            <a:r>
              <a:rPr sz="1100" dirty="0">
                <a:latin typeface="Century Gothic"/>
                <a:cs typeface="Century Gothic"/>
              </a:rPr>
              <a:t>просты и при </a:t>
            </a:r>
            <a:r>
              <a:rPr sz="1100" spc="-5" dirty="0">
                <a:latin typeface="Century Gothic"/>
                <a:cs typeface="Century Gothic"/>
              </a:rPr>
              <a:t>этом очень эффективны. Проверьте сами,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10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убедитесь </a:t>
            </a:r>
            <a:r>
              <a:rPr sz="1100" dirty="0">
                <a:latin typeface="Century Gothic"/>
                <a:cs typeface="Century Gothic"/>
              </a:rPr>
              <a:t>в  этом.</a:t>
            </a:r>
            <a:endParaRPr sz="1100">
              <a:latin typeface="Century Gothic"/>
              <a:cs typeface="Century Gothic"/>
            </a:endParaRPr>
          </a:p>
          <a:p>
            <a:pPr marL="12700" marR="6350" indent="167640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Подставки </a:t>
            </a:r>
            <a:r>
              <a:rPr sz="1100" spc="5" dirty="0">
                <a:latin typeface="Century Gothic"/>
                <a:cs typeface="Century Gothic"/>
              </a:rPr>
              <a:t>для </a:t>
            </a:r>
            <a:r>
              <a:rPr sz="1100" spc="-5" dirty="0">
                <a:latin typeface="Century Gothic"/>
                <a:cs typeface="Century Gothic"/>
              </a:rPr>
              <a:t>заряжения </a:t>
            </a:r>
            <a:r>
              <a:rPr sz="1100" dirty="0">
                <a:latin typeface="Century Gothic"/>
                <a:cs typeface="Century Gothic"/>
              </a:rPr>
              <a:t>воды </a:t>
            </a:r>
            <a:r>
              <a:rPr sz="1100" spc="-10" dirty="0">
                <a:latin typeface="Century Gothic"/>
                <a:cs typeface="Century Gothic"/>
              </a:rPr>
              <a:t>вы </a:t>
            </a:r>
            <a:r>
              <a:rPr sz="1100" spc="-5" dirty="0">
                <a:latin typeface="Century Gothic"/>
                <a:cs typeface="Century Gothic"/>
              </a:rPr>
              <a:t>можете сделать сами, </a:t>
            </a:r>
            <a:r>
              <a:rPr sz="1100" dirty="0">
                <a:latin typeface="Century Gothic"/>
                <a:cs typeface="Century Gothic"/>
              </a:rPr>
              <a:t>главное, </a:t>
            </a:r>
            <a:r>
              <a:rPr sz="1100" spc="-10" dirty="0">
                <a:latin typeface="Century Gothic"/>
                <a:cs typeface="Century Gothic"/>
              </a:rPr>
              <a:t>чтобы  </a:t>
            </a:r>
            <a:r>
              <a:rPr sz="1100" spc="-5" dirty="0">
                <a:latin typeface="Century Gothic"/>
                <a:cs typeface="Century Gothic"/>
              </a:rPr>
              <a:t>материалы </a:t>
            </a:r>
            <a:r>
              <a:rPr sz="1100" dirty="0">
                <a:latin typeface="Century Gothic"/>
                <a:cs typeface="Century Gothic"/>
              </a:rPr>
              <a:t>были </a:t>
            </a:r>
            <a:r>
              <a:rPr sz="1100" spc="-5" dirty="0">
                <a:latin typeface="Century Gothic"/>
                <a:cs typeface="Century Gothic"/>
              </a:rPr>
              <a:t>натуральными, </a:t>
            </a:r>
            <a:r>
              <a:rPr sz="1100" dirty="0">
                <a:latin typeface="Century Gothic"/>
                <a:cs typeface="Century Gothic"/>
              </a:rPr>
              <a:t>а цвета - </a:t>
            </a:r>
            <a:r>
              <a:rPr sz="1100" spc="-5" dirty="0">
                <a:latin typeface="Century Gothic"/>
                <a:cs typeface="Century Gothic"/>
              </a:rPr>
              <a:t>чистыми, приятными вашему глазу </a:t>
            </a:r>
            <a:r>
              <a:rPr sz="1100" dirty="0">
                <a:latin typeface="Century Gothic"/>
                <a:cs typeface="Century Gothic"/>
              </a:rPr>
              <a:t>и  душе.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0327" y="9285223"/>
            <a:ext cx="5623560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3633723"/>
            <a:ext cx="134493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Зигзаг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удачи;</a:t>
            </a:r>
            <a:endParaRPr sz="1200">
              <a:latin typeface="Century Gothic"/>
              <a:cs typeface="Century Gothic"/>
            </a:endParaRPr>
          </a:p>
          <a:p>
            <a:pPr marL="12700" marR="662940">
              <a:lnSpc>
                <a:spcPct val="186700"/>
              </a:lnSpc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А</a:t>
            </a:r>
            <a:r>
              <a:rPr sz="1200" spc="-5" dirty="0">
                <a:latin typeface="Century Gothic"/>
                <a:cs typeface="Century Gothic"/>
              </a:rPr>
              <a:t>фоня;  </a:t>
            </a:r>
            <a:r>
              <a:rPr sz="1200" spc="-10" dirty="0">
                <a:latin typeface="Century Gothic"/>
                <a:cs typeface="Century Gothic"/>
              </a:rPr>
              <a:t>Д</a:t>
            </a:r>
            <a:r>
              <a:rPr sz="1200" spc="10" dirty="0">
                <a:latin typeface="Century Gothic"/>
                <a:cs typeface="Century Gothic"/>
              </a:rPr>
              <a:t>е</a:t>
            </a:r>
            <a:r>
              <a:rPr sz="1200" spc="-10" dirty="0">
                <a:latin typeface="Century Gothic"/>
                <a:cs typeface="Century Gothic"/>
              </a:rPr>
              <a:t>в</a:t>
            </a:r>
            <a:r>
              <a:rPr sz="1200" dirty="0">
                <a:latin typeface="Century Gothic"/>
                <a:cs typeface="Century Gothic"/>
              </a:rPr>
              <a:t>ч</a:t>
            </a:r>
            <a:r>
              <a:rPr sz="1200" spc="-5" dirty="0">
                <a:latin typeface="Century Gothic"/>
                <a:cs typeface="Century Gothic"/>
              </a:rPr>
              <a:t>ата</a:t>
            </a:r>
            <a:r>
              <a:rPr sz="1200" dirty="0">
                <a:latin typeface="Century Gothic"/>
                <a:cs typeface="Century Gothic"/>
              </a:rPr>
              <a:t>;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200" spc="-5" dirty="0">
                <a:latin typeface="Century Gothic"/>
                <a:cs typeface="Century Gothic"/>
              </a:rPr>
              <a:t>Любовь </a:t>
            </a:r>
            <a:r>
              <a:rPr sz="1200" dirty="0">
                <a:latin typeface="Century Gothic"/>
                <a:cs typeface="Century Gothic"/>
              </a:rPr>
              <a:t>и</a:t>
            </a:r>
            <a:r>
              <a:rPr sz="1200" spc="-6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голуби;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5002276"/>
            <a:ext cx="145796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Родня;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200" dirty="0">
                <a:latin typeface="Century Gothic"/>
                <a:cs typeface="Century Gothic"/>
              </a:rPr>
              <a:t>Старый Новый</a:t>
            </a:r>
            <a:r>
              <a:rPr sz="1200" spc="-7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год;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291" y="5685028"/>
            <a:ext cx="2240915" cy="157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Свадьба </a:t>
            </a:r>
            <a:r>
              <a:rPr sz="1200" dirty="0">
                <a:latin typeface="Century Gothic"/>
                <a:cs typeface="Century Gothic"/>
              </a:rPr>
              <a:t>в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Малиновке;</a:t>
            </a:r>
            <a:endParaRPr sz="1200">
              <a:latin typeface="Century Gothic"/>
              <a:cs typeface="Century Gothic"/>
            </a:endParaRPr>
          </a:p>
          <a:p>
            <a:pPr marL="12700" marR="784860">
              <a:lnSpc>
                <a:spcPct val="186700"/>
              </a:lnSpc>
            </a:pPr>
            <a:r>
              <a:rPr sz="1200" dirty="0">
                <a:latin typeface="Century Gothic"/>
                <a:cs typeface="Century Gothic"/>
              </a:rPr>
              <a:t>Женатый</a:t>
            </a:r>
            <a:r>
              <a:rPr sz="1200" spc="-7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холостяк;  </a:t>
            </a:r>
            <a:r>
              <a:rPr sz="1200" dirty="0">
                <a:latin typeface="Century Gothic"/>
                <a:cs typeface="Century Gothic"/>
              </a:rPr>
              <a:t>Летние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сны;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ts val="2710"/>
              </a:lnSpc>
              <a:spcBef>
                <a:spcPts val="280"/>
              </a:spcBef>
            </a:pPr>
            <a:r>
              <a:rPr sz="1200" spc="-5" dirty="0">
                <a:latin typeface="Century Gothic"/>
                <a:cs typeface="Century Gothic"/>
              </a:rPr>
              <a:t>Не </a:t>
            </a:r>
            <a:r>
              <a:rPr sz="1200" dirty="0">
                <a:latin typeface="Century Gothic"/>
                <a:cs typeface="Century Gothic"/>
              </a:rPr>
              <a:t>ходите, </a:t>
            </a:r>
            <a:r>
              <a:rPr sz="1200" spc="-5" dirty="0">
                <a:latin typeface="Century Gothic"/>
                <a:cs typeface="Century Gothic"/>
              </a:rPr>
              <a:t>девки замуж;  Пингвины мистера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Поппера;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3644" y="3664204"/>
            <a:ext cx="2491105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Не </a:t>
            </a:r>
            <a:r>
              <a:rPr sz="1200" dirty="0">
                <a:latin typeface="Century Gothic"/>
                <a:cs typeface="Century Gothic"/>
              </a:rPr>
              <a:t>могу </a:t>
            </a:r>
            <a:r>
              <a:rPr sz="1200" spc="-5" dirty="0">
                <a:latin typeface="Century Gothic"/>
                <a:cs typeface="Century Gothic"/>
              </a:rPr>
              <a:t>сказать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«прощай»;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200" spc="-5" dirty="0">
                <a:latin typeface="Century Gothic"/>
                <a:cs typeface="Century Gothic"/>
              </a:rPr>
              <a:t>Трясина;</a:t>
            </a:r>
            <a:endParaRPr sz="1200">
              <a:latin typeface="Century Gothic"/>
              <a:cs typeface="Century Gothic"/>
            </a:endParaRPr>
          </a:p>
          <a:p>
            <a:pPr marL="12700" marR="995680">
              <a:lnSpc>
                <a:spcPct val="186700"/>
              </a:lnSpc>
              <a:spcBef>
                <a:spcPts val="25"/>
              </a:spcBef>
            </a:pPr>
            <a:r>
              <a:rPr sz="1200" dirty="0">
                <a:latin typeface="Century Gothic"/>
                <a:cs typeface="Century Gothic"/>
              </a:rPr>
              <a:t>Впервые</a:t>
            </a:r>
            <a:r>
              <a:rPr sz="1200" spc="-7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замужем;  Мачеха;</a:t>
            </a:r>
            <a:endParaRPr sz="1200">
              <a:latin typeface="Century Gothic"/>
              <a:cs typeface="Century Gothic"/>
            </a:endParaRPr>
          </a:p>
          <a:p>
            <a:pPr marL="12700" marR="1121410">
              <a:lnSpc>
                <a:spcPct val="186700"/>
              </a:lnSpc>
            </a:pPr>
            <a:r>
              <a:rPr sz="1200" dirty="0">
                <a:latin typeface="Century Gothic"/>
                <a:cs typeface="Century Gothic"/>
              </a:rPr>
              <a:t>Вы </a:t>
            </a:r>
            <a:r>
              <a:rPr sz="1200" spc="-5" dirty="0">
                <a:latin typeface="Century Gothic"/>
                <a:cs typeface="Century Gothic"/>
              </a:rPr>
              <a:t>чьё,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старичьё?  </a:t>
            </a:r>
            <a:r>
              <a:rPr sz="1200" dirty="0">
                <a:latin typeface="Century Gothic"/>
                <a:cs typeface="Century Gothic"/>
              </a:rPr>
              <a:t>Высота;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200" spc="-5" dirty="0">
                <a:latin typeface="Century Gothic"/>
                <a:cs typeface="Century Gothic"/>
              </a:rPr>
              <a:t>Жили-были старик со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старухой;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3644" y="6090411"/>
            <a:ext cx="2357120" cy="157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Белый </a:t>
            </a:r>
            <a:r>
              <a:rPr sz="1200" spc="-5" dirty="0">
                <a:latin typeface="Century Gothic"/>
                <a:cs typeface="Century Gothic"/>
              </a:rPr>
              <a:t>Бим, </a:t>
            </a:r>
            <a:r>
              <a:rPr sz="1200" dirty="0">
                <a:latin typeface="Century Gothic"/>
                <a:cs typeface="Century Gothic"/>
              </a:rPr>
              <a:t>чёрное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ухо;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86700"/>
              </a:lnSpc>
            </a:pPr>
            <a:r>
              <a:rPr sz="1200" spc="-10" dirty="0">
                <a:latin typeface="Century Gothic"/>
                <a:cs typeface="Century Gothic"/>
              </a:rPr>
              <a:t>Однажды </a:t>
            </a:r>
            <a:r>
              <a:rPr sz="1200" spc="-5" dirty="0">
                <a:latin typeface="Century Gothic"/>
                <a:cs typeface="Century Gothic"/>
              </a:rPr>
              <a:t>двадцать </a:t>
            </a:r>
            <a:r>
              <a:rPr sz="1200" spc="5" dirty="0">
                <a:latin typeface="Century Gothic"/>
                <a:cs typeface="Century Gothic"/>
              </a:rPr>
              <a:t>лет </a:t>
            </a:r>
            <a:r>
              <a:rPr sz="1200" spc="-5" dirty="0">
                <a:latin typeface="Century Gothic"/>
                <a:cs typeface="Century Gothic"/>
              </a:rPr>
              <a:t>спустя;  </a:t>
            </a:r>
            <a:r>
              <a:rPr sz="1200" dirty="0">
                <a:latin typeface="Century Gothic"/>
                <a:cs typeface="Century Gothic"/>
              </a:rPr>
              <a:t>Шумный </a:t>
            </a:r>
            <a:r>
              <a:rPr sz="1200" spc="-5" dirty="0">
                <a:latin typeface="Century Gothic"/>
                <a:cs typeface="Century Gothic"/>
              </a:rPr>
              <a:t>день;</a:t>
            </a:r>
            <a:endParaRPr sz="1200">
              <a:latin typeface="Century Gothic"/>
              <a:cs typeface="Century Gothic"/>
            </a:endParaRPr>
          </a:p>
          <a:p>
            <a:pPr marL="12700" marR="647700">
              <a:lnSpc>
                <a:spcPts val="2710"/>
              </a:lnSpc>
              <a:spcBef>
                <a:spcPts val="280"/>
              </a:spcBef>
            </a:pPr>
            <a:r>
              <a:rPr sz="1200" spc="5" dirty="0">
                <a:latin typeface="Century Gothic"/>
                <a:cs typeface="Century Gothic"/>
              </a:rPr>
              <a:t>Без </a:t>
            </a:r>
            <a:r>
              <a:rPr sz="1200" spc="-5" dirty="0">
                <a:latin typeface="Century Gothic"/>
                <a:cs typeface="Century Gothic"/>
              </a:rPr>
              <a:t>права </a:t>
            </a:r>
            <a:r>
              <a:rPr sz="1200" dirty="0">
                <a:latin typeface="Century Gothic"/>
                <a:cs typeface="Century Gothic"/>
              </a:rPr>
              <a:t>на</a:t>
            </a:r>
            <a:r>
              <a:rPr sz="1200" spc="-9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ошибку;  Дочки-матери.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291" y="7327900"/>
            <a:ext cx="140906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3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Поросёнок </a:t>
            </a:r>
            <a:r>
              <a:rPr sz="1200" spc="-5" dirty="0">
                <a:latin typeface="Century Gothic"/>
                <a:cs typeface="Century Gothic"/>
              </a:rPr>
              <a:t>Бейб;  </a:t>
            </a:r>
            <a:r>
              <a:rPr sz="1200" dirty="0">
                <a:latin typeface="Century Gothic"/>
                <a:cs typeface="Century Gothic"/>
              </a:rPr>
              <a:t>Белые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росы.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4167" y="499363"/>
            <a:ext cx="5263896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96644" y="988060"/>
            <a:ext cx="4761230" cy="8856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110"/>
              </a:spcBef>
            </a:pPr>
            <a:r>
              <a:rPr sz="1200" b="1" dirty="0">
                <a:solidFill>
                  <a:srgbClr val="001F5F"/>
                </a:solidFill>
                <a:latin typeface="Century Gothic"/>
                <a:cs typeface="Century Gothic"/>
              </a:rPr>
              <a:t>Подборка </a:t>
            </a:r>
            <a:r>
              <a:rPr sz="1200" b="1" spc="-10">
                <a:solidFill>
                  <a:srgbClr val="001F5F"/>
                </a:solidFill>
                <a:latin typeface="Century Gothic"/>
                <a:cs typeface="Century Gothic"/>
              </a:rPr>
              <a:t>кинофильмов </a:t>
            </a:r>
            <a:r>
              <a:rPr sz="1200" b="1" smtClean="0">
                <a:solidFill>
                  <a:srgbClr val="001F5F"/>
                </a:solidFill>
                <a:latin typeface="Century Gothic"/>
                <a:cs typeface="Century Gothic"/>
              </a:rPr>
              <a:t>для </a:t>
            </a:r>
            <a:r>
              <a:rPr sz="12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пожилых  </a:t>
            </a:r>
            <a:r>
              <a:rPr sz="12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людей </a:t>
            </a:r>
            <a:r>
              <a:rPr sz="1200" b="1" dirty="0">
                <a:solidFill>
                  <a:srgbClr val="001F5F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инвалидов, способствующих повышению  стрессоустойчивости, жизненного </a:t>
            </a:r>
            <a:r>
              <a:rPr sz="12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тонуса, </a:t>
            </a:r>
            <a:r>
              <a:rPr sz="12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снятию  напряжения, стресса, депрессии, активизации </a:t>
            </a:r>
            <a:r>
              <a:rPr sz="12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когнитивных  </a:t>
            </a:r>
            <a:r>
              <a:rPr sz="12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функций.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3167" y="2789935"/>
            <a:ext cx="2325623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3167" y="2789935"/>
            <a:ext cx="2313940" cy="695325"/>
          </a:xfrm>
          <a:custGeom>
            <a:avLst/>
            <a:gdLst/>
            <a:ahLst/>
            <a:cxnLst/>
            <a:rect l="l" t="t" r="r" b="b"/>
            <a:pathLst>
              <a:path w="2313940" h="695325">
                <a:moveTo>
                  <a:pt x="0" y="347472"/>
                </a:moveTo>
                <a:lnTo>
                  <a:pt x="460247" y="694944"/>
                </a:lnTo>
                <a:lnTo>
                  <a:pt x="460247" y="521208"/>
                </a:lnTo>
                <a:lnTo>
                  <a:pt x="1850136" y="521208"/>
                </a:lnTo>
                <a:lnTo>
                  <a:pt x="1850136" y="694944"/>
                </a:lnTo>
                <a:lnTo>
                  <a:pt x="2313432" y="347472"/>
                </a:lnTo>
                <a:lnTo>
                  <a:pt x="1850136" y="0"/>
                </a:lnTo>
                <a:lnTo>
                  <a:pt x="1850136" y="173736"/>
                </a:lnTo>
                <a:lnTo>
                  <a:pt x="460247" y="173736"/>
                </a:lnTo>
                <a:lnTo>
                  <a:pt x="460247" y="0"/>
                </a:lnTo>
                <a:lnTo>
                  <a:pt x="0" y="347472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7019" y="2981452"/>
            <a:ext cx="1122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Century Gothic"/>
                <a:cs typeface="Century Gothic"/>
              </a:rPr>
              <a:t>Кинокомедии: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13632" y="2856992"/>
            <a:ext cx="2529840" cy="655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3632" y="2856992"/>
            <a:ext cx="2514600" cy="628015"/>
          </a:xfrm>
          <a:custGeom>
            <a:avLst/>
            <a:gdLst/>
            <a:ahLst/>
            <a:cxnLst/>
            <a:rect l="l" t="t" r="r" b="b"/>
            <a:pathLst>
              <a:path w="2514600" h="628014">
                <a:moveTo>
                  <a:pt x="0" y="313943"/>
                </a:moveTo>
                <a:lnTo>
                  <a:pt x="502919" y="627887"/>
                </a:lnTo>
                <a:lnTo>
                  <a:pt x="502919" y="472439"/>
                </a:lnTo>
                <a:lnTo>
                  <a:pt x="2011679" y="472439"/>
                </a:lnTo>
                <a:lnTo>
                  <a:pt x="2011679" y="627887"/>
                </a:lnTo>
                <a:lnTo>
                  <a:pt x="2514600" y="313943"/>
                </a:lnTo>
                <a:lnTo>
                  <a:pt x="2011679" y="0"/>
                </a:lnTo>
                <a:lnTo>
                  <a:pt x="2011679" y="158496"/>
                </a:lnTo>
                <a:lnTo>
                  <a:pt x="502919" y="158496"/>
                </a:lnTo>
                <a:lnTo>
                  <a:pt x="502919" y="0"/>
                </a:lnTo>
                <a:lnTo>
                  <a:pt x="0" y="313943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59884" y="3030219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Century Gothic"/>
                <a:cs typeface="Century Gothic"/>
              </a:rPr>
              <a:t>Мелодрамы: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344" y="2110232"/>
            <a:ext cx="2009139" cy="173990"/>
          </a:xfrm>
          <a:custGeom>
            <a:avLst/>
            <a:gdLst/>
            <a:ahLst/>
            <a:cxnLst/>
            <a:rect l="l" t="t" r="r" b="b"/>
            <a:pathLst>
              <a:path w="2009139" h="173989">
                <a:moveTo>
                  <a:pt x="2008632" y="0"/>
                </a:moveTo>
                <a:lnTo>
                  <a:pt x="0" y="0"/>
                </a:lnTo>
                <a:lnTo>
                  <a:pt x="0" y="173735"/>
                </a:lnTo>
                <a:lnTo>
                  <a:pt x="2008632" y="173735"/>
                </a:lnTo>
                <a:lnTo>
                  <a:pt x="20086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6448" y="1576832"/>
          <a:ext cx="6659879" cy="8287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2160905"/>
                <a:gridCol w="2334895"/>
                <a:gridCol w="1170304"/>
              </a:tblGrid>
              <a:tr h="52730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№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занятия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Содержание</a:t>
                      </a:r>
                      <a:r>
                        <a:rPr sz="11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занятия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Цель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149225" indent="194945">
                        <a:lnSpc>
                          <a:spcPct val="1036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Сроки  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ы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п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ен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Психодиагностический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блок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marR="462915" indent="-228600">
                        <a:lnSpc>
                          <a:spcPct val="101800"/>
                        </a:lnSpc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Диагностика  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п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зн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ь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ых 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процессов: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9745" marR="492759" indent="2540" algn="ctr">
                        <a:lnSpc>
                          <a:spcPct val="102499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Углубленное  п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их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оло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ги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ч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к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обследование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061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 marR="245745" indent="210185">
                        <a:lnSpc>
                          <a:spcPct val="101800"/>
                        </a:lnSpc>
                        <a:spcBef>
                          <a:spcPts val="690"/>
                        </a:spcBef>
                        <a:buSzPct val="90909"/>
                        <a:buAutoNum type="arabicPeriod"/>
                        <a:tabLst>
                          <a:tab pos="58547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«Исследование  психического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статуса»;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59740" indent="-158750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909"/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«Узнавание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фигур»;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118745" marR="108585" indent="328930">
                        <a:lnSpc>
                          <a:spcPct val="101800"/>
                        </a:lnSpc>
                        <a:spcBef>
                          <a:spcPts val="5"/>
                        </a:spcBef>
                        <a:buSzPct val="90909"/>
                        <a:buAutoNum type="arabicPeriod"/>
                        <a:tabLst>
                          <a:tab pos="60706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«Исследование  кратковременной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памяти»;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38125" marR="74295" indent="-238125">
                        <a:lnSpc>
                          <a:spcPct val="101800"/>
                        </a:lnSpc>
                        <a:spcBef>
                          <a:spcPts val="20"/>
                        </a:spcBef>
                        <a:buSzPct val="90909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Методика «исследования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уровня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восприятия»;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23215" marR="157480" indent="-323215">
                        <a:lnSpc>
                          <a:spcPct val="101800"/>
                        </a:lnSpc>
                        <a:buSzPct val="90909"/>
                        <a:buAutoNum type="arabicPeriod"/>
                        <a:tabLst>
                          <a:tab pos="32321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Методика «Исключение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лишнего»;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53695" marR="191770" indent="-353695">
                        <a:lnSpc>
                          <a:spcPts val="1370"/>
                        </a:lnSpc>
                        <a:spcBef>
                          <a:spcPts val="30"/>
                        </a:spcBef>
                        <a:buSzPct val="90909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Методика</a:t>
                      </a:r>
                      <a:r>
                        <a:rPr sz="11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«Толкование  пословиц».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19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7050" marR="476884" indent="-228600">
                        <a:lnSpc>
                          <a:spcPct val="101800"/>
                        </a:lnSpc>
                        <a:spcBef>
                          <a:spcPts val="67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Эмоционально-  волевая</a:t>
                      </a:r>
                      <a:r>
                        <a:rPr sz="1100" b="1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сфера: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2915" indent="-159385">
                        <a:lnSpc>
                          <a:spcPct val="100000"/>
                        </a:lnSpc>
                        <a:spcBef>
                          <a:spcPts val="710"/>
                        </a:spcBef>
                        <a:buAutoNum type="arabicPeriod"/>
                        <a:tabLst>
                          <a:tab pos="463550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«Тест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тревожности»;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764540" marR="305435" indent="-448309">
                        <a:lnSpc>
                          <a:spcPct val="101800"/>
                        </a:lnSpc>
                        <a:buAutoNum type="arabicPeriod"/>
                        <a:tabLst>
                          <a:tab pos="47561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«Шкала</a:t>
                      </a:r>
                      <a:r>
                        <a:rPr sz="11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проявления  тревоги»;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68300" indent="-15875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36893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«Шкала</a:t>
                      </a:r>
                      <a:r>
                        <a:rPr sz="11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самооценки»;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07975" marR="135255" indent="-307975">
                        <a:lnSpc>
                          <a:spcPct val="1018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30797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«Гериатрическая</a:t>
                      </a:r>
                      <a:r>
                        <a:rPr sz="11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шкала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депрессии»;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02920" indent="-15875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0292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«Рисуночный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тест»;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54355" marR="247650" indent="-292735">
                        <a:lnSpc>
                          <a:spcPct val="101800"/>
                        </a:lnSpc>
                        <a:buAutoNum type="arabicPeriod"/>
                        <a:tabLst>
                          <a:tab pos="421005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Тест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«Незаконченные  предложения»;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61620" indent="-156210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rabicPeriod"/>
                        <a:tabLst>
                          <a:tab pos="26225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Цветовой тест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«Люшера».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5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242570" algn="ctr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Психологический 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практикум: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1.Психологические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особенности</a:t>
                      </a:r>
                      <a:r>
                        <a:rPr sz="11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личности:  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А)</a:t>
                      </a:r>
                      <a:r>
                        <a:rPr sz="110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Темперамент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Б)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Характер;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167640" marR="157480" indent="106680">
                        <a:lnSpc>
                          <a:spcPct val="101800"/>
                        </a:lnSpc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Основные приёмы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и  способы</a:t>
                      </a:r>
                      <a:r>
                        <a:rPr sz="11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саморегуляции.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256540" indent="1270" algn="ctr">
                        <a:lnSpc>
                          <a:spcPct val="101699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Развитие личностного  потенциала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пожилом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возрасте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133600" y="708151"/>
            <a:ext cx="3459479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248" y="1125727"/>
            <a:ext cx="429895" cy="79375"/>
          </a:xfrm>
          <a:custGeom>
            <a:avLst/>
            <a:gdLst/>
            <a:ahLst/>
            <a:cxnLst/>
            <a:rect l="l" t="t" r="r" b="b"/>
            <a:pathLst>
              <a:path w="429895" h="79375">
                <a:moveTo>
                  <a:pt x="429767" y="0"/>
                </a:moveTo>
                <a:lnTo>
                  <a:pt x="320611" y="4667"/>
                </a:lnTo>
                <a:lnTo>
                  <a:pt x="212598" y="9906"/>
                </a:lnTo>
                <a:lnTo>
                  <a:pt x="159019" y="12918"/>
                </a:lnTo>
                <a:lnTo>
                  <a:pt x="105727" y="16287"/>
                </a:lnTo>
                <a:lnTo>
                  <a:pt x="52720" y="20085"/>
                </a:lnTo>
                <a:lnTo>
                  <a:pt x="0" y="24383"/>
                </a:lnTo>
                <a:lnTo>
                  <a:pt x="429767" y="79248"/>
                </a:lnTo>
                <a:lnTo>
                  <a:pt x="429767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7471" y="1125727"/>
            <a:ext cx="433070" cy="79375"/>
          </a:xfrm>
          <a:custGeom>
            <a:avLst/>
            <a:gdLst/>
            <a:ahLst/>
            <a:cxnLst/>
            <a:rect l="l" t="t" r="r" b="b"/>
            <a:pathLst>
              <a:path w="433070" h="79375">
                <a:moveTo>
                  <a:pt x="0" y="0"/>
                </a:moveTo>
                <a:lnTo>
                  <a:pt x="0" y="79248"/>
                </a:lnTo>
                <a:lnTo>
                  <a:pt x="432815" y="24383"/>
                </a:lnTo>
                <a:lnTo>
                  <a:pt x="385059" y="20537"/>
                </a:lnTo>
                <a:lnTo>
                  <a:pt x="337278" y="17092"/>
                </a:lnTo>
                <a:lnTo>
                  <a:pt x="289447" y="13998"/>
                </a:lnTo>
                <a:lnTo>
                  <a:pt x="241540" y="11205"/>
                </a:lnTo>
                <a:lnTo>
                  <a:pt x="145400" y="6321"/>
                </a:lnTo>
                <a:lnTo>
                  <a:pt x="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708151"/>
            <a:ext cx="3447415" cy="655320"/>
          </a:xfrm>
          <a:custGeom>
            <a:avLst/>
            <a:gdLst/>
            <a:ahLst/>
            <a:cxnLst/>
            <a:rect l="l" t="t" r="r" b="b"/>
            <a:pathLst>
              <a:path w="3447415" h="655319">
                <a:moveTo>
                  <a:pt x="0" y="240792"/>
                </a:moveTo>
                <a:lnTo>
                  <a:pt x="46381" y="231327"/>
                </a:lnTo>
                <a:lnTo>
                  <a:pt x="93165" y="222138"/>
                </a:lnTo>
                <a:lnTo>
                  <a:pt x="140342" y="213222"/>
                </a:lnTo>
                <a:lnTo>
                  <a:pt x="187903" y="204581"/>
                </a:lnTo>
                <a:lnTo>
                  <a:pt x="235839" y="196215"/>
                </a:lnTo>
                <a:lnTo>
                  <a:pt x="284140" y="188122"/>
                </a:lnTo>
                <a:lnTo>
                  <a:pt x="332798" y="180304"/>
                </a:lnTo>
                <a:lnTo>
                  <a:pt x="381804" y="172760"/>
                </a:lnTo>
                <a:lnTo>
                  <a:pt x="431148" y="165491"/>
                </a:lnTo>
                <a:lnTo>
                  <a:pt x="480822" y="158496"/>
                </a:lnTo>
                <a:lnTo>
                  <a:pt x="530815" y="151775"/>
                </a:lnTo>
                <a:lnTo>
                  <a:pt x="581119" y="145328"/>
                </a:lnTo>
                <a:lnTo>
                  <a:pt x="631725" y="139156"/>
                </a:lnTo>
                <a:lnTo>
                  <a:pt x="682623" y="133258"/>
                </a:lnTo>
                <a:lnTo>
                  <a:pt x="733806" y="127635"/>
                </a:lnTo>
                <a:lnTo>
                  <a:pt x="785262" y="122285"/>
                </a:lnTo>
                <a:lnTo>
                  <a:pt x="836983" y="117210"/>
                </a:lnTo>
                <a:lnTo>
                  <a:pt x="888961" y="112410"/>
                </a:lnTo>
                <a:lnTo>
                  <a:pt x="941185" y="107883"/>
                </a:lnTo>
                <a:lnTo>
                  <a:pt x="993648" y="103631"/>
                </a:lnTo>
                <a:lnTo>
                  <a:pt x="993648" y="27431"/>
                </a:lnTo>
                <a:lnTo>
                  <a:pt x="1044729" y="23653"/>
                </a:lnTo>
                <a:lnTo>
                  <a:pt x="1096071" y="20154"/>
                </a:lnTo>
                <a:lnTo>
                  <a:pt x="1147653" y="16935"/>
                </a:lnTo>
                <a:lnTo>
                  <a:pt x="1199454" y="13995"/>
                </a:lnTo>
                <a:lnTo>
                  <a:pt x="1251456" y="11336"/>
                </a:lnTo>
                <a:lnTo>
                  <a:pt x="1303637" y="8957"/>
                </a:lnTo>
                <a:lnTo>
                  <a:pt x="1355978" y="6858"/>
                </a:lnTo>
                <a:lnTo>
                  <a:pt x="1408460" y="5038"/>
                </a:lnTo>
                <a:lnTo>
                  <a:pt x="1461061" y="3498"/>
                </a:lnTo>
                <a:lnTo>
                  <a:pt x="1513762" y="2239"/>
                </a:lnTo>
                <a:lnTo>
                  <a:pt x="1566544" y="1259"/>
                </a:lnTo>
                <a:lnTo>
                  <a:pt x="1619385" y="559"/>
                </a:lnTo>
                <a:lnTo>
                  <a:pt x="1672266" y="139"/>
                </a:lnTo>
                <a:lnTo>
                  <a:pt x="1725167" y="0"/>
                </a:lnTo>
                <a:lnTo>
                  <a:pt x="1777462" y="139"/>
                </a:lnTo>
                <a:lnTo>
                  <a:pt x="1829830" y="559"/>
                </a:lnTo>
                <a:lnTo>
                  <a:pt x="1882252" y="1259"/>
                </a:lnTo>
                <a:lnTo>
                  <a:pt x="1934706" y="2239"/>
                </a:lnTo>
                <a:lnTo>
                  <a:pt x="1987174" y="3498"/>
                </a:lnTo>
                <a:lnTo>
                  <a:pt x="2039636" y="5038"/>
                </a:lnTo>
                <a:lnTo>
                  <a:pt x="2092071" y="6857"/>
                </a:lnTo>
                <a:lnTo>
                  <a:pt x="2144459" y="8957"/>
                </a:lnTo>
                <a:lnTo>
                  <a:pt x="2196780" y="11336"/>
                </a:lnTo>
                <a:lnTo>
                  <a:pt x="2249015" y="13995"/>
                </a:lnTo>
                <a:lnTo>
                  <a:pt x="2301143" y="16935"/>
                </a:lnTo>
                <a:lnTo>
                  <a:pt x="2353144" y="20154"/>
                </a:lnTo>
                <a:lnTo>
                  <a:pt x="2404999" y="23653"/>
                </a:lnTo>
                <a:lnTo>
                  <a:pt x="2456688" y="27431"/>
                </a:lnTo>
                <a:lnTo>
                  <a:pt x="2456688" y="103631"/>
                </a:lnTo>
                <a:lnTo>
                  <a:pt x="2508715" y="107883"/>
                </a:lnTo>
                <a:lnTo>
                  <a:pt x="2560548" y="112410"/>
                </a:lnTo>
                <a:lnTo>
                  <a:pt x="2612176" y="117210"/>
                </a:lnTo>
                <a:lnTo>
                  <a:pt x="2663586" y="122285"/>
                </a:lnTo>
                <a:lnTo>
                  <a:pt x="2714767" y="127634"/>
                </a:lnTo>
                <a:lnTo>
                  <a:pt x="2765709" y="133258"/>
                </a:lnTo>
                <a:lnTo>
                  <a:pt x="2816399" y="139156"/>
                </a:lnTo>
                <a:lnTo>
                  <a:pt x="2866826" y="145328"/>
                </a:lnTo>
                <a:lnTo>
                  <a:pt x="2916979" y="151775"/>
                </a:lnTo>
                <a:lnTo>
                  <a:pt x="2966847" y="158495"/>
                </a:lnTo>
                <a:lnTo>
                  <a:pt x="3016417" y="165491"/>
                </a:lnTo>
                <a:lnTo>
                  <a:pt x="3065678" y="172760"/>
                </a:lnTo>
                <a:lnTo>
                  <a:pt x="3114619" y="180304"/>
                </a:lnTo>
                <a:lnTo>
                  <a:pt x="3163229" y="188122"/>
                </a:lnTo>
                <a:lnTo>
                  <a:pt x="3211496" y="196214"/>
                </a:lnTo>
                <a:lnTo>
                  <a:pt x="3259409" y="204581"/>
                </a:lnTo>
                <a:lnTo>
                  <a:pt x="3306956" y="213222"/>
                </a:lnTo>
                <a:lnTo>
                  <a:pt x="3354125" y="222138"/>
                </a:lnTo>
                <a:lnTo>
                  <a:pt x="3400906" y="231327"/>
                </a:lnTo>
                <a:lnTo>
                  <a:pt x="3447288" y="240792"/>
                </a:lnTo>
                <a:lnTo>
                  <a:pt x="3017520" y="371855"/>
                </a:lnTo>
                <a:lnTo>
                  <a:pt x="3447288" y="655320"/>
                </a:lnTo>
                <a:lnTo>
                  <a:pt x="3400403" y="645978"/>
                </a:lnTo>
                <a:lnTo>
                  <a:pt x="3353153" y="636894"/>
                </a:lnTo>
                <a:lnTo>
                  <a:pt x="3305546" y="628070"/>
                </a:lnTo>
                <a:lnTo>
                  <a:pt x="3257592" y="619508"/>
                </a:lnTo>
                <a:lnTo>
                  <a:pt x="3209297" y="611209"/>
                </a:lnTo>
                <a:lnTo>
                  <a:pt x="3160671" y="603175"/>
                </a:lnTo>
                <a:lnTo>
                  <a:pt x="3111722" y="595407"/>
                </a:lnTo>
                <a:lnTo>
                  <a:pt x="3062458" y="587908"/>
                </a:lnTo>
                <a:lnTo>
                  <a:pt x="3012887" y="580679"/>
                </a:lnTo>
                <a:lnTo>
                  <a:pt x="2963018" y="573721"/>
                </a:lnTo>
                <a:lnTo>
                  <a:pt x="2912859" y="567037"/>
                </a:lnTo>
                <a:lnTo>
                  <a:pt x="2862418" y="560627"/>
                </a:lnTo>
                <a:lnTo>
                  <a:pt x="2811704" y="554494"/>
                </a:lnTo>
                <a:lnTo>
                  <a:pt x="2760726" y="548640"/>
                </a:lnTo>
                <a:lnTo>
                  <a:pt x="2709490" y="543065"/>
                </a:lnTo>
                <a:lnTo>
                  <a:pt x="2658007" y="537772"/>
                </a:lnTo>
                <a:lnTo>
                  <a:pt x="2606283" y="532762"/>
                </a:lnTo>
                <a:lnTo>
                  <a:pt x="2554328" y="528037"/>
                </a:lnTo>
                <a:lnTo>
                  <a:pt x="2502150" y="523598"/>
                </a:lnTo>
                <a:lnTo>
                  <a:pt x="2449756" y="519448"/>
                </a:lnTo>
                <a:lnTo>
                  <a:pt x="2397156" y="515588"/>
                </a:lnTo>
                <a:lnTo>
                  <a:pt x="2344358" y="512019"/>
                </a:lnTo>
                <a:lnTo>
                  <a:pt x="2291370" y="508744"/>
                </a:lnTo>
                <a:lnTo>
                  <a:pt x="2238200" y="505763"/>
                </a:lnTo>
                <a:lnTo>
                  <a:pt x="2184857" y="503079"/>
                </a:lnTo>
                <a:lnTo>
                  <a:pt x="2131349" y="500693"/>
                </a:lnTo>
                <a:lnTo>
                  <a:pt x="2077684" y="498608"/>
                </a:lnTo>
                <a:lnTo>
                  <a:pt x="2023872" y="496824"/>
                </a:lnTo>
                <a:lnTo>
                  <a:pt x="2023872" y="417575"/>
                </a:lnTo>
                <a:lnTo>
                  <a:pt x="1973594" y="416291"/>
                </a:lnTo>
                <a:lnTo>
                  <a:pt x="1923400" y="415431"/>
                </a:lnTo>
                <a:lnTo>
                  <a:pt x="1873377" y="414908"/>
                </a:lnTo>
                <a:lnTo>
                  <a:pt x="1823607" y="414640"/>
                </a:lnTo>
                <a:lnTo>
                  <a:pt x="1774175" y="414542"/>
                </a:lnTo>
                <a:lnTo>
                  <a:pt x="1725167" y="414527"/>
                </a:lnTo>
                <a:lnTo>
                  <a:pt x="1674876" y="414542"/>
                </a:lnTo>
                <a:lnTo>
                  <a:pt x="1624584" y="414640"/>
                </a:lnTo>
                <a:lnTo>
                  <a:pt x="1574292" y="414908"/>
                </a:lnTo>
                <a:lnTo>
                  <a:pt x="1524000" y="415431"/>
                </a:lnTo>
                <a:lnTo>
                  <a:pt x="1473708" y="416291"/>
                </a:lnTo>
                <a:lnTo>
                  <a:pt x="1423415" y="417575"/>
                </a:lnTo>
                <a:lnTo>
                  <a:pt x="1423415" y="496824"/>
                </a:lnTo>
                <a:lnTo>
                  <a:pt x="1369603" y="498608"/>
                </a:lnTo>
                <a:lnTo>
                  <a:pt x="1315938" y="500693"/>
                </a:lnTo>
                <a:lnTo>
                  <a:pt x="1262430" y="503079"/>
                </a:lnTo>
                <a:lnTo>
                  <a:pt x="1209087" y="505763"/>
                </a:lnTo>
                <a:lnTo>
                  <a:pt x="1155917" y="508744"/>
                </a:lnTo>
                <a:lnTo>
                  <a:pt x="1102929" y="512019"/>
                </a:lnTo>
                <a:lnTo>
                  <a:pt x="1050131" y="515588"/>
                </a:lnTo>
                <a:lnTo>
                  <a:pt x="997531" y="519448"/>
                </a:lnTo>
                <a:lnTo>
                  <a:pt x="945137" y="523598"/>
                </a:lnTo>
                <a:lnTo>
                  <a:pt x="892959" y="528037"/>
                </a:lnTo>
                <a:lnTo>
                  <a:pt x="841004" y="532762"/>
                </a:lnTo>
                <a:lnTo>
                  <a:pt x="789280" y="537772"/>
                </a:lnTo>
                <a:lnTo>
                  <a:pt x="737797" y="543065"/>
                </a:lnTo>
                <a:lnTo>
                  <a:pt x="686562" y="548639"/>
                </a:lnTo>
                <a:lnTo>
                  <a:pt x="635583" y="554494"/>
                </a:lnTo>
                <a:lnTo>
                  <a:pt x="584869" y="560627"/>
                </a:lnTo>
                <a:lnTo>
                  <a:pt x="534428" y="567037"/>
                </a:lnTo>
                <a:lnTo>
                  <a:pt x="484269" y="573721"/>
                </a:lnTo>
                <a:lnTo>
                  <a:pt x="434400" y="580679"/>
                </a:lnTo>
                <a:lnTo>
                  <a:pt x="384829" y="587908"/>
                </a:lnTo>
                <a:lnTo>
                  <a:pt x="335565" y="595407"/>
                </a:lnTo>
                <a:lnTo>
                  <a:pt x="286616" y="603175"/>
                </a:lnTo>
                <a:lnTo>
                  <a:pt x="237990" y="611209"/>
                </a:lnTo>
                <a:lnTo>
                  <a:pt x="189695" y="619508"/>
                </a:lnTo>
                <a:lnTo>
                  <a:pt x="141741" y="628070"/>
                </a:lnTo>
                <a:lnTo>
                  <a:pt x="94134" y="636894"/>
                </a:lnTo>
                <a:lnTo>
                  <a:pt x="46884" y="645978"/>
                </a:lnTo>
                <a:lnTo>
                  <a:pt x="0" y="655320"/>
                </a:lnTo>
                <a:lnTo>
                  <a:pt x="429768" y="371855"/>
                </a:lnTo>
                <a:lnTo>
                  <a:pt x="0" y="240792"/>
                </a:lnTo>
                <a:close/>
              </a:path>
            </a:pathLst>
          </a:custGeom>
          <a:ln w="12192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7248" y="1125727"/>
            <a:ext cx="429895" cy="79375"/>
          </a:xfrm>
          <a:custGeom>
            <a:avLst/>
            <a:gdLst/>
            <a:ahLst/>
            <a:cxnLst/>
            <a:rect l="l" t="t" r="r" b="b"/>
            <a:pathLst>
              <a:path w="429895" h="79375">
                <a:moveTo>
                  <a:pt x="429767" y="0"/>
                </a:moveTo>
                <a:lnTo>
                  <a:pt x="375046" y="2297"/>
                </a:lnTo>
                <a:lnTo>
                  <a:pt x="320611" y="4667"/>
                </a:lnTo>
                <a:lnTo>
                  <a:pt x="266461" y="7179"/>
                </a:lnTo>
                <a:lnTo>
                  <a:pt x="212598" y="9906"/>
                </a:lnTo>
                <a:lnTo>
                  <a:pt x="159019" y="12918"/>
                </a:lnTo>
                <a:lnTo>
                  <a:pt x="105727" y="16287"/>
                </a:lnTo>
                <a:lnTo>
                  <a:pt x="52720" y="20085"/>
                </a:lnTo>
                <a:lnTo>
                  <a:pt x="0" y="24383"/>
                </a:lnTo>
                <a:lnTo>
                  <a:pt x="429767" y="79248"/>
                </a:lnTo>
              </a:path>
            </a:pathLst>
          </a:custGeom>
          <a:ln w="12191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7471" y="1125727"/>
            <a:ext cx="433070" cy="79375"/>
          </a:xfrm>
          <a:custGeom>
            <a:avLst/>
            <a:gdLst/>
            <a:ahLst/>
            <a:cxnLst/>
            <a:rect l="l" t="t" r="r" b="b"/>
            <a:pathLst>
              <a:path w="433070" h="79375">
                <a:moveTo>
                  <a:pt x="0" y="0"/>
                </a:moveTo>
                <a:lnTo>
                  <a:pt x="48659" y="2040"/>
                </a:lnTo>
                <a:lnTo>
                  <a:pt x="97117" y="4130"/>
                </a:lnTo>
                <a:lnTo>
                  <a:pt x="145400" y="6321"/>
                </a:lnTo>
                <a:lnTo>
                  <a:pt x="193533" y="8663"/>
                </a:lnTo>
                <a:lnTo>
                  <a:pt x="241540" y="11205"/>
                </a:lnTo>
                <a:lnTo>
                  <a:pt x="289447" y="13998"/>
                </a:lnTo>
                <a:lnTo>
                  <a:pt x="337278" y="17092"/>
                </a:lnTo>
                <a:lnTo>
                  <a:pt x="385059" y="20537"/>
                </a:lnTo>
                <a:lnTo>
                  <a:pt x="432815" y="24383"/>
                </a:lnTo>
                <a:lnTo>
                  <a:pt x="0" y="79248"/>
                </a:lnTo>
              </a:path>
            </a:pathLst>
          </a:custGeom>
          <a:ln w="12192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7248" y="811783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12192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0288" y="811783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12192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40100" y="771651"/>
            <a:ext cx="1037590" cy="3676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29565" marR="5080" indent="-317500">
              <a:lnSpc>
                <a:spcPct val="103600"/>
              </a:lnSpc>
              <a:spcBef>
                <a:spcPts val="55"/>
              </a:spcBef>
            </a:pPr>
            <a:r>
              <a:rPr sz="1100" b="1" spc="-10" dirty="0">
                <a:solidFill>
                  <a:srgbClr val="006FBF"/>
                </a:solidFill>
                <a:latin typeface="Century Gothic"/>
                <a:cs typeface="Century Gothic"/>
              </a:rPr>
              <a:t>Т</a:t>
            </a:r>
            <a:r>
              <a:rPr sz="1100" b="1" spc="-15" dirty="0">
                <a:solidFill>
                  <a:srgbClr val="006FBF"/>
                </a:solidFill>
                <a:latin typeface="Century Gothic"/>
                <a:cs typeface="Century Gothic"/>
              </a:rPr>
              <a:t>е</a:t>
            </a:r>
            <a:r>
              <a:rPr sz="1100" b="1" spc="-5" dirty="0">
                <a:solidFill>
                  <a:srgbClr val="006FBF"/>
                </a:solidFill>
                <a:latin typeface="Century Gothic"/>
                <a:cs typeface="Century Gothic"/>
              </a:rPr>
              <a:t>м</a:t>
            </a:r>
            <a:r>
              <a:rPr sz="1100" b="1" spc="-10" dirty="0">
                <a:solidFill>
                  <a:srgbClr val="006FBF"/>
                </a:solidFill>
                <a:latin typeface="Century Gothic"/>
                <a:cs typeface="Century Gothic"/>
              </a:rPr>
              <a:t>а</a:t>
            </a:r>
            <a:r>
              <a:rPr sz="1100" b="1" spc="5" dirty="0">
                <a:solidFill>
                  <a:srgbClr val="006FBF"/>
                </a:solidFill>
                <a:latin typeface="Century Gothic"/>
                <a:cs typeface="Century Gothic"/>
              </a:rPr>
              <a:t>тич</a:t>
            </a:r>
            <a:r>
              <a:rPr sz="1100" b="1" spc="-15" dirty="0">
                <a:solidFill>
                  <a:srgbClr val="006FBF"/>
                </a:solidFill>
                <a:latin typeface="Century Gothic"/>
                <a:cs typeface="Century Gothic"/>
              </a:rPr>
              <a:t>ес</a:t>
            </a:r>
            <a:r>
              <a:rPr sz="1100" b="1" spc="5" dirty="0">
                <a:solidFill>
                  <a:srgbClr val="006FBF"/>
                </a:solidFill>
                <a:latin typeface="Century Gothic"/>
                <a:cs typeface="Century Gothic"/>
              </a:rPr>
              <a:t>кий  </a:t>
            </a:r>
            <a:r>
              <a:rPr sz="1100" b="1" dirty="0">
                <a:solidFill>
                  <a:srgbClr val="006FBF"/>
                </a:solidFill>
                <a:latin typeface="Century Gothic"/>
                <a:cs typeface="Century Gothic"/>
              </a:rPr>
              <a:t>план: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6448" y="720344"/>
          <a:ext cx="6659879" cy="9147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2160905"/>
                <a:gridCol w="2334895"/>
                <a:gridCol w="1170304"/>
              </a:tblGrid>
              <a:tr h="21275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2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Социально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–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психологический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тренинг: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«Самопрезентация»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06045" algn="ctr">
                        <a:lnSpc>
                          <a:spcPct val="102499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Гармонизация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внутреннего  мира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клиента,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самоактуализация.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1,5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часа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2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87325" indent="-3175" algn="ctr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spc="-5">
                          <a:latin typeface="Century Gothic"/>
                          <a:cs typeface="Century Gothic"/>
                        </a:rPr>
                        <a:t>Релаксационная  </a:t>
                      </a:r>
                      <a:r>
                        <a:rPr sz="1100" spc="-5" smtClean="0">
                          <a:latin typeface="Century Gothic"/>
                          <a:cs typeface="Century Gothic"/>
                        </a:rPr>
                        <a:t>программа</a:t>
                      </a:r>
                      <a:r>
                        <a:rPr lang="ru-RU" sz="1100" spc="-5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4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«Внутренний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луч»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 marR="398145" algn="ctr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Снятие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внутреннего  напряжения,  психологического  дискомфорта.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3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Сеансы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музыкотерапии: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Шопен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«Мазурка»</a:t>
                      </a:r>
                      <a:r>
                        <a:rPr sz="1100" spc="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и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«Прелюдии»;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композиция</a:t>
                      </a:r>
                      <a:r>
                        <a:rPr sz="1100" spc="2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Штрауса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R="5321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«Вальс»;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27965" marR="563245" indent="-22796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227965" algn="l"/>
                          <a:tab pos="52768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«Мелодии»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R="9652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Рубинштейна.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21920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Снижение разочарования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раздражительности,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а 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также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восстановление  гармонии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с миром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природы.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1959" marR="431800" algn="ctr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П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их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ог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м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ас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ка 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Мимика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44170" marR="329565">
                        <a:lnSpc>
                          <a:spcPts val="1370"/>
                        </a:lnSpc>
                        <a:spcBef>
                          <a:spcPts val="30"/>
                        </a:spcBef>
                        <a:buSzPct val="90909"/>
                        <a:buAutoNum type="arabicPeriod"/>
                        <a:tabLst>
                          <a:tab pos="46355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Хоровод сказочных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героев;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13690" indent="-309245">
                        <a:lnSpc>
                          <a:spcPts val="1290"/>
                        </a:lnSpc>
                        <a:buSzPct val="90909"/>
                        <a:buAutoNum type="arabicPeriod"/>
                        <a:tabLst>
                          <a:tab pos="31432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Уронила белка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шишку;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64210" indent="-65976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AutoNum type="arabicPeriod"/>
                        <a:tabLst>
                          <a:tab pos="66484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Я и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животные;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12725" marR="200025" indent="252729">
                        <a:lnSpc>
                          <a:spcPct val="101800"/>
                        </a:lnSpc>
                        <a:buSzPct val="90909"/>
                        <a:buAutoNum type="arabicPeriod"/>
                        <a:tabLst>
                          <a:tab pos="62484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Лимонный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сок;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5.Бутерброд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горчицей;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79450" lvl="1" indent="-156210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eriod" startAt="6"/>
                        <a:tabLst>
                          <a:tab pos="68008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Мудрая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сова;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93395" lvl="1" indent="-15875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 startAt="6"/>
                        <a:tabLst>
                          <a:tab pos="49403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Подколодная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змея;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96570" lvl="1" indent="-15938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 startAt="6"/>
                        <a:tabLst>
                          <a:tab pos="49720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Страшный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фильм;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92100" marR="209550" lvl="1" indent="-73660">
                        <a:lnSpc>
                          <a:spcPct val="101800"/>
                        </a:lnSpc>
                        <a:buAutoNum type="arabicPeriod" startAt="6"/>
                        <a:tabLst>
                          <a:tab pos="37846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Любопытная</a:t>
                      </a:r>
                      <a:r>
                        <a:rPr sz="11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Варвара;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10.Счастливая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улыбка.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0495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Выражение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переживаний,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проблем, эмоций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посредством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двигательной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терапии,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мимики,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жестов.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Колориттерапия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8740" marR="69850" indent="635" algn="ctr">
                        <a:lnSpc>
                          <a:spcPct val="102699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-Визуализация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цвета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(мысленное представление  определённого цвета,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8580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Профилактика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лечения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стрессовых состояний,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головных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болей, нарушений  сна,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синдрома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6448" y="720344"/>
          <a:ext cx="6659879" cy="8962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2160905"/>
                <a:gridCol w="2334895"/>
                <a:gridCol w="1170304"/>
              </a:tblGrid>
              <a:tr h="868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образа, время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года);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4795" marR="255904" indent="2540" algn="ctr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-Просмотр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красочных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изображений,  иллюстраций,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фруктов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91795">
                        <a:lnSpc>
                          <a:spcPct val="103299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хронической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усталости,  неврозов.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4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Сеанс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музыкотерапии: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6610" marR="128905" indent="-451484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93725" algn="l"/>
                          <a:tab pos="59436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«Кантата 2», «Лунная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соната»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Баха;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93725" marR="125730" lvl="1" indent="-55244">
                        <a:lnSpc>
                          <a:spcPts val="137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767715" algn="l"/>
                          <a:tab pos="76835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«Симфония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ля-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минор»</a:t>
                      </a:r>
                      <a:r>
                        <a:rPr sz="11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«Симфония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752475">
                        <a:lnSpc>
                          <a:spcPts val="1290"/>
                        </a:lnSpc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№6»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sz="1100" spc="254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Бетховен;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09600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608965" algn="l"/>
                          <a:tab pos="609600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Брамс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композиция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R="30670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Century Gothic"/>
                          <a:cs typeface="Century Gothic"/>
                        </a:rPr>
                        <a:t>«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ы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б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ь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»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27965" marR="344170" lvl="1" indent="-227965" algn="r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227965" algn="l"/>
                          <a:tab pos="228600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Шуберт -</a:t>
                      </a:r>
                      <a:r>
                        <a:rPr sz="11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«Аве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102679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Мария»;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718820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718820" algn="l"/>
                          <a:tab pos="71945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Дебюсси -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«Свет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10972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луны».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 marR="312420" indent="-5715" algn="ctr">
                        <a:lnSpc>
                          <a:spcPct val="101699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Создание дружеской  атмосферы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группе.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51765" marR="142240" algn="ctr">
                        <a:lnSpc>
                          <a:spcPct val="101699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Снятие стресса,</a:t>
                      </a:r>
                      <a:r>
                        <a:rPr sz="12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нервного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напряжения.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7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1498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Сказкотерапия.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94690" indent="-119380">
                        <a:lnSpc>
                          <a:spcPct val="100000"/>
                        </a:lnSpc>
                        <a:buSzPct val="90909"/>
                        <a:buAutoNum type="arabicPeriod"/>
                        <a:tabLst>
                          <a:tab pos="69532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«Лень-река»;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59410" indent="-15938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AutoNum type="arabicPeriod"/>
                        <a:tabLst>
                          <a:tab pos="36004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«Фиолетовый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котёнок»;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68935" marR="201930" indent="-368935">
                        <a:lnSpc>
                          <a:spcPct val="101800"/>
                        </a:lnSpc>
                        <a:spcBef>
                          <a:spcPts val="25"/>
                        </a:spcBef>
                        <a:buSzPct val="90909"/>
                        <a:buAutoNum type="arabicPeriod"/>
                        <a:tabLst>
                          <a:tab pos="368935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«Сказка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милостивой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судьбе»;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65405" indent="-6985" algn="ctr">
                        <a:lnSpc>
                          <a:spcPct val="102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Разрешение  внутриличностных проблем,  снятие напряжения,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внутреннего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беспокойства,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повышение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стрессоустойчивости.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5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27329" indent="-1905" algn="ctr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Медитация с 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использованием</a:t>
                      </a:r>
                      <a:r>
                        <a:rPr sz="1100" b="1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цвета: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«Северное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сияние»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 marR="437515" indent="-228600">
                        <a:lnSpc>
                          <a:spcPct val="101699"/>
                        </a:lnSpc>
                        <a:spcBef>
                          <a:spcPts val="20"/>
                        </a:spcBef>
                        <a:buFont typeface="Wingdings"/>
                        <a:buChar char=""/>
                        <a:tabLst>
                          <a:tab pos="527685" algn="l"/>
                        </a:tabLst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п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д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ра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щ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ние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самоизоляции,  одиночества;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527050" marR="56515" indent="-228600">
                        <a:lnSpc>
                          <a:spcPct val="101699"/>
                        </a:lnSpc>
                        <a:spcBef>
                          <a:spcPts val="25"/>
                        </a:spcBef>
                        <a:buFont typeface="Wingdings"/>
                        <a:buChar char=""/>
                        <a:tabLst>
                          <a:tab pos="527685" algn="l"/>
                          <a:tab pos="1492885" algn="l"/>
                        </a:tabLst>
                      </a:pP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св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ние	н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ы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ка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ми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саморегуляции,  восстановление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сил;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527050" marR="56515" indent="-228600">
                        <a:lnSpc>
                          <a:spcPct val="101699"/>
                        </a:lnSpc>
                        <a:spcBef>
                          <a:spcPts val="25"/>
                        </a:spcBef>
                        <a:buFont typeface="Wingdings"/>
                        <a:buChar char=""/>
                        <a:tabLst>
                          <a:tab pos="527685" algn="l"/>
                        </a:tabLst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создание позитивного  настроя;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86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5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Методика: «Цветная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вода»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306705" indent="5715" algn="ctr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Релаксация,  восстановление сил,  создание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позитивного  настроя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98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Сеанс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музыкотерапии: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И.С.Бах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93725" marR="544830" algn="ctr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Б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окк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ри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ни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Г.Ф.Гендель.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0" marR="99060" indent="-640080">
                        <a:lnSpc>
                          <a:spcPct val="101699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Снятие раздражительности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неврозов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6448" y="720344"/>
          <a:ext cx="6659879" cy="9153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2160905"/>
                <a:gridCol w="2334895"/>
                <a:gridCol w="1170304"/>
              </a:tblGrid>
              <a:tr h="1304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Колориттерапия: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Тренинг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колориттерапии: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«Волшебная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кисть»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 marR="156210">
                        <a:lnSpc>
                          <a:spcPct val="102499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эффективный</a:t>
                      </a:r>
                      <a:r>
                        <a:rPr sz="12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метод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воздействия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цвета на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организм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с целью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восстановления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его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деятельности.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1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6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 marR="63500" indent="405130">
                        <a:lnSpc>
                          <a:spcPct val="1018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Релаксационная  программа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«Весенний</a:t>
                      </a:r>
                      <a:r>
                        <a:rPr sz="11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сад»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48590" algn="ctr">
                        <a:lnSpc>
                          <a:spcPct val="102099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Предупреждение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нервно-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сосудистых расстройств,  уменьшение  психоэмоционального  напряжения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1,5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часа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5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Кинокомедия: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«Старый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Новый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год»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23825" indent="571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повышение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стрессоустойчивости,  жизненного тонуса,</a:t>
                      </a:r>
                      <a:r>
                        <a:rPr sz="12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снятие  напряжения,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стресса,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депрессии, активизации  когнитивных функций,  формирование  позитивного мышления.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27329" indent="-1905" algn="ctr">
                        <a:lnSpc>
                          <a:spcPct val="1036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Медитация с 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использованием</a:t>
                      </a:r>
                      <a:r>
                        <a:rPr sz="1100" b="1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цвета: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«Радуга»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02565" indent="-6985" algn="ctr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Расслабление, снятие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мышечного</a:t>
                      </a:r>
                      <a:r>
                        <a:rPr sz="12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напряжения,  активизация позитивного  настроя.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3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7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6905" marR="473075" indent="-155575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ц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нн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ая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программа: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7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«Цветная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вода»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4940" marR="146685" indent="-1905" algn="ctr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Релаксация, обновление  защитных сил организма,  регенерация психических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процессов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0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«Заряд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бодрости»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Просмотр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кинокомедии: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11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«Свадьба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Малиновке»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9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marR="191770" indent="1270" algn="ctr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Арттерапевтическая  методика «Рисование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волшебными</a:t>
                      </a:r>
                      <a:r>
                        <a:rPr sz="11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красками»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64135" indent="-63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Оказание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помощи в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открытии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осознании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новых  граней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окружающего</a:t>
                      </a:r>
                      <a:r>
                        <a:rPr sz="12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мира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раскрытии потенциальных  ресурсов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личности, а</a:t>
                      </a:r>
                      <a:r>
                        <a:rPr sz="12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также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формирование  творческого восприятия  окружающего мира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1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8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 marR="459105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Сеанс  м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уз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ы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к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ера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п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b="1" spc="1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indent="-229235">
                        <a:lnSpc>
                          <a:spcPts val="1240"/>
                        </a:lnSpc>
                        <a:buFont typeface="Wingdings"/>
                        <a:buChar char=""/>
                        <a:tabLst>
                          <a:tab pos="52768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«Крейцерова</a:t>
                      </a:r>
                      <a:r>
                        <a:rPr sz="1100" spc="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соната»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66370" indent="2540" algn="ctr">
                        <a:lnSpc>
                          <a:spcPct val="102499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Снижение ощущение  тревоги,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неуверенности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стресса,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повышение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6448" y="720344"/>
          <a:ext cx="6659879" cy="9009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2160905"/>
                <a:gridCol w="2334895"/>
                <a:gridCol w="1170304"/>
              </a:tblGrid>
              <a:tr h="1548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Бетховен;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marR="57785" indent="-228600">
                        <a:lnSpc>
                          <a:spcPct val="101800"/>
                        </a:lnSpc>
                        <a:spcBef>
                          <a:spcPts val="25"/>
                        </a:spcBef>
                        <a:buFont typeface="Wingdings"/>
                        <a:buChar char=""/>
                        <a:tabLst>
                          <a:tab pos="527685" algn="l"/>
                          <a:tab pos="1465580" algn="l"/>
                          <a:tab pos="1700530" algn="l"/>
                        </a:tabLst>
                      </a:pPr>
                      <a:r>
                        <a:rPr sz="1100" spc="-15" dirty="0">
                          <a:latin typeface="Century Gothic"/>
                          <a:cs typeface="Century Gothic"/>
                        </a:rPr>
                        <a:t>«Пр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ю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д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и	и	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Ф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уг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»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Бах;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"/>
                        <a:tabLst>
                          <a:tab pos="52768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«Ноктюрн»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Шопен;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marR="54610" indent="-228600">
                        <a:lnSpc>
                          <a:spcPct val="101800"/>
                        </a:lnSpc>
                        <a:buFont typeface="Wingdings"/>
                        <a:buChar char=""/>
                        <a:tabLst>
                          <a:tab pos="527685" algn="l"/>
                          <a:tab pos="1593850" algn="l"/>
                        </a:tabLst>
                      </a:pPr>
                      <a:r>
                        <a:rPr sz="1100" spc="-15" dirty="0">
                          <a:latin typeface="Century Gothic"/>
                          <a:cs typeface="Century Gothic"/>
                        </a:rPr>
                        <a:t>«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деб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ый	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мар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ш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»  Мендельсон;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marR="55244" indent="-228600">
                        <a:lnSpc>
                          <a:spcPct val="101800"/>
                        </a:lnSpc>
                        <a:spcBef>
                          <a:spcPts val="25"/>
                        </a:spcBef>
                        <a:buFont typeface="Wingdings"/>
                        <a:buChar char=""/>
                        <a:tabLst>
                          <a:tab pos="527685" algn="l"/>
                          <a:tab pos="1459865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Ва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ь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	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«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Г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уб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ой  Дунай» Штраус.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жизненного потенциала.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9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Колориттерапия: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Тренинг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по</a:t>
                      </a:r>
                      <a:r>
                        <a:rPr sz="11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арт-терапии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40665" marR="230504" indent="-1905" algn="ctr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«Коллаж обновленной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реальности или</a:t>
                      </a:r>
                      <a:r>
                        <a:rPr sz="11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мечты»;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6845" indent="-635" algn="ctr">
                        <a:lnSpc>
                          <a:spcPct val="102299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Снятие напряжения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восстановление  собственных ресурсов,  гармонизация  оптимистического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взгляда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жизнь.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285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Мелодрамма: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«Вы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чьё,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 старичьё?»;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>
                          <a:latin typeface="Century Gothic"/>
                          <a:cs typeface="Century Gothic"/>
                        </a:rPr>
                        <a:t>Методика </a:t>
                      </a:r>
                      <a:r>
                        <a:rPr lang="ru-RU" sz="1100" b="1" dirty="0" smtClean="0">
                          <a:latin typeface="Century Gothic"/>
                          <a:cs typeface="Century Gothic"/>
                        </a:rPr>
                        <a:t>: </a:t>
                      </a:r>
                      <a:r>
                        <a:rPr sz="1100" b="0" spc="-5" smtClean="0">
                          <a:latin typeface="Century Gothic"/>
                          <a:cs typeface="Century Gothic"/>
                        </a:rPr>
                        <a:t>«</a:t>
                      </a:r>
                      <a:r>
                        <a:rPr sz="1100" b="0" spc="-5" dirty="0">
                          <a:latin typeface="Century Gothic"/>
                          <a:cs typeface="Century Gothic"/>
                        </a:rPr>
                        <a:t>Цветная</a:t>
                      </a:r>
                      <a:r>
                        <a:rPr sz="1100" b="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0" spc="-5" dirty="0">
                          <a:latin typeface="Century Gothic"/>
                          <a:cs typeface="Century Gothic"/>
                        </a:rPr>
                        <a:t>вода»</a:t>
                      </a:r>
                      <a:endParaRPr sz="1100" b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5244" algn="just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Релаксация, обновление  защитных сил организма,  регенерация психических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процессов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285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11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27329" indent="371475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Медитация с 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использованием</a:t>
                      </a:r>
                      <a:r>
                        <a:rPr sz="1100" b="1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цвета: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«Калейдоскоп»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6515" algn="just">
                        <a:lnSpc>
                          <a:spcPct val="102200"/>
                        </a:lnSpc>
                        <a:spcBef>
                          <a:spcPts val="15"/>
                        </a:spcBef>
                        <a:tabLst>
                          <a:tab pos="1758314" algn="l"/>
                        </a:tabLst>
                      </a:pPr>
                      <a:r>
                        <a:rPr sz="1200" spc="5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сс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б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ни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,	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ие  мышечного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напряжения,  активизация позитивного  настроя.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3688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12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Сказкотерапия: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spc="-5" dirty="0">
                          <a:latin typeface="Century Gothic"/>
                          <a:cs typeface="Century Gothic"/>
                        </a:rPr>
                        <a:t>«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Чайка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Долли»;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0" spc="-5" dirty="0">
                          <a:latin typeface="Century Gothic"/>
                          <a:cs typeface="Century Gothic"/>
                        </a:rPr>
                        <a:t>«История одного</a:t>
                      </a:r>
                      <a:r>
                        <a:rPr sz="1100" b="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0" spc="-5" dirty="0">
                          <a:latin typeface="Century Gothic"/>
                          <a:cs typeface="Century Gothic"/>
                        </a:rPr>
                        <a:t>города»;</a:t>
                      </a:r>
                      <a:endParaRPr sz="1100" b="0">
                        <a:latin typeface="Century Gothic"/>
                        <a:cs typeface="Century Gothic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0" dirty="0">
                          <a:latin typeface="Century Gothic"/>
                          <a:cs typeface="Century Gothic"/>
                        </a:rPr>
                        <a:t>«Ива и</a:t>
                      </a:r>
                      <a:r>
                        <a:rPr sz="1100" b="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0" spc="-5" dirty="0">
                          <a:latin typeface="Century Gothic"/>
                          <a:cs typeface="Century Gothic"/>
                        </a:rPr>
                        <a:t>ручей»;</a:t>
                      </a:r>
                      <a:endParaRPr sz="1100" b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65405" indent="-6985" algn="ctr">
                        <a:lnSpc>
                          <a:spcPct val="102299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Разрешение  внутриличностных проблем,  снятие напряжения,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внутреннего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беспокойства,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повышение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стрессоустойчивости.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631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13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Просмотр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кинофильма: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0" spc="-5" dirty="0">
                          <a:latin typeface="Century Gothic"/>
                          <a:cs typeface="Century Gothic"/>
                        </a:rPr>
                        <a:t>«Т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рясина»;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Музыкотерапия: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-функциональная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музыка;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-православная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музыка.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1289050" algn="l"/>
                        </a:tabLst>
                      </a:pPr>
                      <a:r>
                        <a:rPr sz="1200" b="0" spc="-5" dirty="0">
                          <a:latin typeface="Century Gothic"/>
                          <a:cs typeface="Century Gothic"/>
                        </a:rPr>
                        <a:t>Самоанализ	внутреннего</a:t>
                      </a:r>
                      <a:endParaRPr sz="1200" b="0">
                        <a:latin typeface="Century Gothic"/>
                        <a:cs typeface="Century Gothic"/>
                      </a:endParaRPr>
                    </a:p>
                    <a:p>
                      <a:pPr marL="69850" marR="55880">
                        <a:lnSpc>
                          <a:spcPct val="101699"/>
                        </a:lnSpc>
                      </a:pPr>
                      <a:r>
                        <a:rPr sz="1200" b="0" spc="-5" dirty="0">
                          <a:latin typeface="Century Gothic"/>
                          <a:cs typeface="Century Gothic"/>
                        </a:rPr>
                        <a:t>«Я»; внутреннее очищение  от тревог,</a:t>
                      </a:r>
                      <a:r>
                        <a:rPr sz="1200" b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0" spc="-5" dirty="0">
                          <a:latin typeface="Century Gothic"/>
                          <a:cs typeface="Century Gothic"/>
                        </a:rPr>
                        <a:t>стрессов.</a:t>
                      </a:r>
                      <a:endParaRPr sz="1200" b="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0037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14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Колориттерапия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8740" marR="69850" indent="635" algn="ctr">
                        <a:lnSpc>
                          <a:spcPct val="102400"/>
                        </a:lnSpc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-Визуализация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цвета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(мысленное представление  определённого цвета,  образа, время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года);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 marR="54610" algn="just">
                        <a:lnSpc>
                          <a:spcPct val="102000"/>
                        </a:lnSpc>
                        <a:spcBef>
                          <a:spcPts val="20"/>
                        </a:spcBef>
                        <a:tabLst>
                          <a:tab pos="1423035" algn="l"/>
                          <a:tab pos="1447165" algn="l"/>
                        </a:tabLst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Профилактика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лечения 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тр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сс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ы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х	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ний,  головных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болей, нарушений 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,		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ин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д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ма  хронической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усталости,  неврозов.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6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03835" indent="-635" algn="ctr">
                        <a:lnSpc>
                          <a:spcPct val="102699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-Просмотр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красочных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изображений,  иллюстраций,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пейзажей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15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150">
                        <a:lnSpc>
                          <a:spcPct val="101800"/>
                        </a:lnSpc>
                        <a:spcBef>
                          <a:spcPts val="25"/>
                        </a:spcBef>
                        <a:tabLst>
                          <a:tab pos="761365" algn="l"/>
                          <a:tab pos="2011045" algn="l"/>
                        </a:tabLst>
                      </a:pP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Тр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нин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г	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са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м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орег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у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ляц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и	и 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релаксации;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5880">
                        <a:lnSpc>
                          <a:spcPct val="101699"/>
                        </a:lnSpc>
                        <a:spcBef>
                          <a:spcPts val="20"/>
                        </a:spcBef>
                        <a:tabLst>
                          <a:tab pos="1414145" algn="l"/>
                        </a:tabLst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Самоактуализация,  акт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ц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ия	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ну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тр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нних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344" y="6843776"/>
            <a:ext cx="2011680" cy="170815"/>
          </a:xfrm>
          <a:custGeom>
            <a:avLst/>
            <a:gdLst/>
            <a:ahLst/>
            <a:cxnLst/>
            <a:rect l="l" t="t" r="r" b="b"/>
            <a:pathLst>
              <a:path w="2011679" h="170815">
                <a:moveTo>
                  <a:pt x="2011680" y="0"/>
                </a:moveTo>
                <a:lnTo>
                  <a:pt x="0" y="0"/>
                </a:lnTo>
                <a:lnTo>
                  <a:pt x="0" y="170687"/>
                </a:lnTo>
                <a:lnTo>
                  <a:pt x="2011680" y="170687"/>
                </a:lnTo>
                <a:lnTo>
                  <a:pt x="20116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5583" y="7014464"/>
            <a:ext cx="1216660" cy="170815"/>
          </a:xfrm>
          <a:custGeom>
            <a:avLst/>
            <a:gdLst/>
            <a:ahLst/>
            <a:cxnLst/>
            <a:rect l="l" t="t" r="r" b="b"/>
            <a:pathLst>
              <a:path w="1216660" h="170815">
                <a:moveTo>
                  <a:pt x="1216152" y="0"/>
                </a:moveTo>
                <a:lnTo>
                  <a:pt x="0" y="0"/>
                </a:lnTo>
                <a:lnTo>
                  <a:pt x="0" y="170688"/>
                </a:lnTo>
                <a:lnTo>
                  <a:pt x="1216152" y="170688"/>
                </a:lnTo>
                <a:lnTo>
                  <a:pt x="12161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3016" y="7185152"/>
            <a:ext cx="1164590" cy="170815"/>
          </a:xfrm>
          <a:custGeom>
            <a:avLst/>
            <a:gdLst/>
            <a:ahLst/>
            <a:cxnLst/>
            <a:rect l="l" t="t" r="r" b="b"/>
            <a:pathLst>
              <a:path w="1164589" h="170815">
                <a:moveTo>
                  <a:pt x="1164336" y="0"/>
                </a:moveTo>
                <a:lnTo>
                  <a:pt x="0" y="0"/>
                </a:lnTo>
                <a:lnTo>
                  <a:pt x="0" y="170687"/>
                </a:lnTo>
                <a:lnTo>
                  <a:pt x="1164336" y="170687"/>
                </a:lnTo>
                <a:lnTo>
                  <a:pt x="11643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0176" y="7355840"/>
            <a:ext cx="890269" cy="173990"/>
          </a:xfrm>
          <a:custGeom>
            <a:avLst/>
            <a:gdLst/>
            <a:ahLst/>
            <a:cxnLst/>
            <a:rect l="l" t="t" r="r" b="b"/>
            <a:pathLst>
              <a:path w="890269" h="173990">
                <a:moveTo>
                  <a:pt x="890015" y="0"/>
                </a:moveTo>
                <a:lnTo>
                  <a:pt x="0" y="0"/>
                </a:lnTo>
                <a:lnTo>
                  <a:pt x="0" y="173735"/>
                </a:lnTo>
                <a:lnTo>
                  <a:pt x="890015" y="173735"/>
                </a:lnTo>
                <a:lnTo>
                  <a:pt x="8900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6448" y="720344"/>
          <a:ext cx="6659879" cy="907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2160905"/>
                <a:gridCol w="2334895"/>
                <a:gridCol w="1170304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6515">
                        <a:lnSpc>
                          <a:spcPct val="103299"/>
                        </a:lnSpc>
                        <a:tabLst>
                          <a:tab pos="1536065" algn="l"/>
                        </a:tabLst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у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в	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ли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чн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и,  личностного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роста.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10967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16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Сеанс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музыкотерапии: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marR="19621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«Кантата 2», «Лунная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соната»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Баха;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marR="19304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«Симфония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ля-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минор»</a:t>
                      </a:r>
                      <a:r>
                        <a:rPr sz="11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«Симфония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№6»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sz="1100" spc="2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Бетховен;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indent="-229235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Брамс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композиция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«Колыбельная»;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marR="63119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Шуберт -</a:t>
                      </a:r>
                      <a:r>
                        <a:rPr sz="11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«Аве 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Мария»;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27050" marR="443865" indent="-228600">
                        <a:lnSpc>
                          <a:spcPts val="137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Дебюсси -</a:t>
                      </a:r>
                      <a:r>
                        <a:rPr sz="11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«Свет  луны».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6515" algn="just">
                        <a:lnSpc>
                          <a:spcPct val="102200"/>
                        </a:lnSpc>
                        <a:spcBef>
                          <a:spcPts val="15"/>
                        </a:spcBef>
                        <a:tabLst>
                          <a:tab pos="1374140" algn="l"/>
                          <a:tab pos="1401445" algn="l"/>
                        </a:tabLst>
                      </a:pPr>
                      <a:r>
                        <a:rPr sz="1200" spc="5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ни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ж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е		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щ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ущ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ие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тревоги, неуверенности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 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тр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сс</a:t>
                      </a:r>
                      <a:r>
                        <a:rPr sz="1200" spc="20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,	п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ы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ш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ние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жизненного потенциала.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2288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17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795020" marR="431800" indent="-353695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П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1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их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ог</a:t>
                      </a:r>
                      <a:r>
                        <a:rPr sz="11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м</a:t>
                      </a:r>
                      <a:r>
                        <a:rPr sz="11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ас</a:t>
                      </a:r>
                      <a:r>
                        <a:rPr sz="11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ка 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Эмоции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188595" indent="-11938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AutoNum type="arabicPeriod"/>
                        <a:tabLst>
                          <a:tab pos="18923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Прочитай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письмо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 marR="1384935">
                        <a:lnSpc>
                          <a:spcPct val="101800"/>
                        </a:lnSpc>
                        <a:spcBef>
                          <a:spcPts val="25"/>
                        </a:spcBef>
                        <a:buSzPct val="90909"/>
                        <a:buAutoNum type="arabicPeriod"/>
                        <a:tabLst>
                          <a:tab pos="189230" algn="l"/>
                        </a:tabLst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З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ые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капельки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 marR="539750">
                        <a:lnSpc>
                          <a:spcPct val="101800"/>
                        </a:lnSpc>
                        <a:buSzPct val="90909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Оживи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камешки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4.Кузнечики  5.Повтори муз.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фразу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 marR="865505">
                        <a:lnSpc>
                          <a:spcPct val="101800"/>
                        </a:lnSpc>
                        <a:spcBef>
                          <a:spcPts val="25"/>
                        </a:spcBef>
                        <a:buSzPct val="90909"/>
                        <a:buAutoNum type="arabicPeriod" startAt="6"/>
                        <a:tabLst>
                          <a:tab pos="189230" algn="l"/>
                        </a:tabLst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З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д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ый  ребёнок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28600" indent="-15875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AutoNum type="arabicPeriod" startAt="6"/>
                        <a:tabLst>
                          <a:tab pos="22860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Нарисуй музыку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 marR="1384935">
                        <a:lnSpc>
                          <a:spcPct val="101800"/>
                        </a:lnSpc>
                        <a:buSzPct val="90909"/>
                        <a:buAutoNum type="arabicPeriod" startAt="6"/>
                        <a:tabLst>
                          <a:tab pos="189230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ь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ко  звуков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28600" indent="-119380">
                        <a:lnSpc>
                          <a:spcPct val="100000"/>
                        </a:lnSpc>
                        <a:spcBef>
                          <a:spcPts val="45"/>
                        </a:spcBef>
                        <a:buSzPct val="90909"/>
                        <a:buAutoNum type="arabicPeriod" startAt="6"/>
                        <a:tabLst>
                          <a:tab pos="22860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Интервью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40665" marR="227329" indent="371475">
                        <a:lnSpc>
                          <a:spcPct val="101800"/>
                        </a:lnSpc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Медитация с 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использованием</a:t>
                      </a:r>
                      <a:r>
                        <a:rPr sz="1100" b="1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цвета: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«Разноцветные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огни»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0495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Выражение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переживаний,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проблем, эмоций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посредством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двигательной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терапии,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мимики,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жестов.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23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18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56515" algn="just">
                        <a:lnSpc>
                          <a:spcPct val="102200"/>
                        </a:lnSpc>
                        <a:spcBef>
                          <a:spcPts val="1190"/>
                        </a:spcBef>
                        <a:tabLst>
                          <a:tab pos="1758314" algn="l"/>
                        </a:tabLst>
                      </a:pPr>
                      <a:r>
                        <a:rPr sz="1200" spc="5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сс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б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ни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,	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ие  мышечного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напряжения,  активизация позитивного  настроя.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9128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19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65405" algn="ctr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Психодиагностический блок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с целью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изучения  </a:t>
                      </a:r>
                      <a:r>
                        <a:rPr sz="1100" spc="-5">
                          <a:latin typeface="Century Gothic"/>
                          <a:cs typeface="Century Gothic"/>
                        </a:rPr>
                        <a:t>эффективности </a:t>
                      </a:r>
                      <a:r>
                        <a:rPr lang="ru-RU" sz="1100" spc="-5" dirty="0" smtClean="0">
                          <a:latin typeface="Century Gothic"/>
                          <a:cs typeface="Century Gothic"/>
                        </a:rPr>
                        <a:t>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marR="46291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Диагностика  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п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о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зн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а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т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л</a:t>
                      </a:r>
                      <a:r>
                        <a:rPr sz="1100" b="1" spc="-15" dirty="0">
                          <a:latin typeface="Century Gothic"/>
                          <a:cs typeface="Century Gothic"/>
                        </a:rPr>
                        <a:t>ь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н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ых 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процессов: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entury Gothic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5904" marR="245745" lvl="1" indent="210185">
                        <a:lnSpc>
                          <a:spcPct val="101800"/>
                        </a:lnSpc>
                        <a:buSzPct val="90909"/>
                        <a:buAutoNum type="arabicPeriod"/>
                        <a:tabLst>
                          <a:tab pos="58547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«Исследование  психического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статуса»;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59740" lvl="1" indent="-15875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«Узнавание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фигур»;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118745" marR="108585" lvl="1" indent="328930">
                        <a:lnSpc>
                          <a:spcPct val="101800"/>
                        </a:lnSpc>
                        <a:buSzPct val="90909"/>
                        <a:buAutoNum type="arabicPeriod"/>
                        <a:tabLst>
                          <a:tab pos="60706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«Исследование  кратковременной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памяти»;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38125" marR="74295" lvl="1" indent="-238125">
                        <a:lnSpc>
                          <a:spcPct val="101800"/>
                        </a:lnSpc>
                        <a:spcBef>
                          <a:spcPts val="25"/>
                        </a:spcBef>
                        <a:buSzPct val="90909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Методика «исследования 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уровня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восприятия»;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22580" lvl="1" indent="-156210">
                        <a:lnSpc>
                          <a:spcPts val="1240"/>
                        </a:lnSpc>
                        <a:spcBef>
                          <a:spcPts val="20"/>
                        </a:spcBef>
                        <a:buSzPct val="90909"/>
                        <a:buAutoNum type="arabicPeriod"/>
                        <a:tabLst>
                          <a:tab pos="32321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Методика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«Исключение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7050" marR="41783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Повторное  углубленное  психологическое  обследование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клиентов, с</a:t>
                      </a:r>
                      <a:r>
                        <a:rPr sz="1200" spc="-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целью  подтверждения  эффективности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программы.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3555" y="692403"/>
            <a:ext cx="5507355" cy="119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8429" algn="ctr">
              <a:lnSpc>
                <a:spcPts val="1295"/>
              </a:lnSpc>
              <a:spcBef>
                <a:spcPts val="100"/>
              </a:spcBef>
            </a:pPr>
            <a:r>
              <a:rPr sz="1100" smtClean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19075" algn="ctr">
              <a:lnSpc>
                <a:spcPct val="101400"/>
              </a:lnSpc>
              <a:spcBef>
                <a:spcPts val="5"/>
              </a:spcBef>
            </a:pPr>
            <a:r>
              <a:rPr sz="1400" b="1" spc="-5" dirty="0">
                <a:solidFill>
                  <a:srgbClr val="538DD3"/>
                </a:solidFill>
                <a:latin typeface="Century Gothic"/>
                <a:cs typeface="Century Gothic"/>
              </a:rPr>
              <a:t>Программа для </a:t>
            </a:r>
            <a:r>
              <a:rPr sz="1400" b="1" spc="-10" dirty="0">
                <a:solidFill>
                  <a:srgbClr val="538DD3"/>
                </a:solidFill>
                <a:latin typeface="Century Gothic"/>
                <a:cs typeface="Century Gothic"/>
              </a:rPr>
              <a:t>граждан </a:t>
            </a:r>
            <a:r>
              <a:rPr sz="1400" b="1" spc="-5" dirty="0">
                <a:solidFill>
                  <a:srgbClr val="538DD3"/>
                </a:solidFill>
                <a:latin typeface="Century Gothic"/>
                <a:cs typeface="Century Gothic"/>
              </a:rPr>
              <a:t>пожилого возраста и инвалидов,  сохранивших способность к самообслуживанию,  посещающих </a:t>
            </a:r>
            <a:r>
              <a:rPr sz="1400" b="1" spc="-5">
                <a:solidFill>
                  <a:srgbClr val="538DD3"/>
                </a:solidFill>
                <a:latin typeface="Century Gothic"/>
                <a:cs typeface="Century Gothic"/>
              </a:rPr>
              <a:t>отделение </a:t>
            </a:r>
            <a:r>
              <a:rPr lang="ru-RU" sz="1400" b="1" spc="-5" dirty="0" smtClean="0">
                <a:solidFill>
                  <a:srgbClr val="538DD3"/>
                </a:solidFill>
                <a:latin typeface="Century Gothic"/>
                <a:cs typeface="Century Gothic"/>
              </a:rPr>
              <a:t>срочного</a:t>
            </a:r>
            <a:r>
              <a:rPr sz="1400" b="1" spc="-30" smtClean="0">
                <a:solidFill>
                  <a:srgbClr val="538DD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538DD3"/>
                </a:solidFill>
                <a:latin typeface="Century Gothic"/>
                <a:cs typeface="Century Gothic"/>
              </a:rPr>
              <a:t>пребывания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6376923"/>
            <a:ext cx="5716905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entury Gothic"/>
                <a:cs typeface="Century Gothic"/>
              </a:rPr>
              <a:t>Граждане </a:t>
            </a:r>
            <a:r>
              <a:rPr sz="1100" dirty="0">
                <a:latin typeface="Century Gothic"/>
                <a:cs typeface="Century Gothic"/>
              </a:rPr>
              <a:t>пожилого </a:t>
            </a:r>
            <a:r>
              <a:rPr sz="1100" spc="-5" dirty="0">
                <a:latin typeface="Century Gothic"/>
                <a:cs typeface="Century Gothic"/>
              </a:rPr>
              <a:t>возраста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инвалиды, </a:t>
            </a:r>
            <a:r>
              <a:rPr sz="1100" dirty="0">
                <a:latin typeface="Century Gothic"/>
                <a:cs typeface="Century Gothic"/>
              </a:rPr>
              <a:t>сохранившие </a:t>
            </a:r>
            <a:r>
              <a:rPr sz="1100" spc="-5" dirty="0">
                <a:latin typeface="Century Gothic"/>
                <a:cs typeface="Century Gothic"/>
              </a:rPr>
              <a:t>способность </a:t>
            </a:r>
            <a:r>
              <a:rPr sz="1100" dirty="0">
                <a:latin typeface="Century Gothic"/>
                <a:cs typeface="Century Gothic"/>
              </a:rPr>
              <a:t>к  </a:t>
            </a:r>
            <a:r>
              <a:rPr sz="1100" spc="-5" dirty="0">
                <a:latin typeface="Century Gothic"/>
                <a:cs typeface="Century Gothic"/>
              </a:rPr>
              <a:t>самообслуживанию, посещающие </a:t>
            </a:r>
            <a:r>
              <a:rPr sz="1100" spc="-5">
                <a:latin typeface="Century Gothic"/>
                <a:cs typeface="Century Gothic"/>
              </a:rPr>
              <a:t>отделение </a:t>
            </a:r>
            <a:r>
              <a:rPr lang="ru-RU" sz="1100" spc="-5" dirty="0" smtClean="0">
                <a:latin typeface="Century Gothic"/>
                <a:cs typeface="Century Gothic"/>
              </a:rPr>
              <a:t>срочного </a:t>
            </a:r>
            <a:r>
              <a:rPr sz="1100" spc="-5" smtClean="0">
                <a:latin typeface="Century Gothic"/>
                <a:cs typeface="Century Gothic"/>
              </a:rPr>
              <a:t>пребывания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4891" y="8385556"/>
            <a:ext cx="5489575" cy="10429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1300" marR="5080" indent="-228600" algn="just">
              <a:lnSpc>
                <a:spcPct val="101800"/>
              </a:lnSpc>
              <a:spcBef>
                <a:spcPts val="80"/>
              </a:spcBef>
              <a:buFont typeface="Wingdings"/>
              <a:buChar char=""/>
              <a:tabLst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внедрение новой </a:t>
            </a:r>
            <a:r>
              <a:rPr sz="1100" spc="-5" dirty="0">
                <a:latin typeface="Century Gothic"/>
                <a:cs typeface="Century Gothic"/>
              </a:rPr>
              <a:t>позитивной методики, как </a:t>
            </a:r>
            <a:r>
              <a:rPr sz="1100" dirty="0">
                <a:latin typeface="Century Gothic"/>
                <a:cs typeface="Century Gothic"/>
              </a:rPr>
              <a:t>способа </a:t>
            </a:r>
            <a:r>
              <a:rPr sz="1100" spc="-5" dirty="0">
                <a:latin typeface="Century Gothic"/>
                <a:cs typeface="Century Gothic"/>
              </a:rPr>
              <a:t>социокультурной  реабилитации граждан пожилого возраста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инвалидов, посещающих  </a:t>
            </a:r>
            <a:r>
              <a:rPr sz="1100">
                <a:latin typeface="Century Gothic"/>
                <a:cs typeface="Century Gothic"/>
              </a:rPr>
              <a:t>отделение </a:t>
            </a:r>
            <a:r>
              <a:rPr lang="ru-RU" sz="1100" dirty="0" smtClean="0">
                <a:latin typeface="Century Gothic"/>
                <a:cs typeface="Century Gothic"/>
              </a:rPr>
              <a:t>срочного обслуживания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1100">
              <a:latin typeface="Century Gothic"/>
              <a:cs typeface="Century Gothic"/>
            </a:endParaRPr>
          </a:p>
          <a:p>
            <a:pPr marL="241300" marR="5080" indent="-228600" algn="just">
              <a:lnSpc>
                <a:spcPct val="101800"/>
              </a:lnSpc>
              <a:spcBef>
                <a:spcPts val="5"/>
              </a:spcBef>
              <a:buFont typeface="Wingdings"/>
              <a:buChar char=""/>
              <a:tabLst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продление </a:t>
            </a:r>
            <a:r>
              <a:rPr sz="1100" spc="-5" dirty="0">
                <a:latin typeface="Century Gothic"/>
                <a:cs typeface="Century Gothic"/>
              </a:rPr>
              <a:t>активного долголетия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сохранение удовлетворительного  жизненного потенциала граждан старших </a:t>
            </a:r>
            <a:r>
              <a:rPr sz="1100" dirty="0">
                <a:latin typeface="Century Gothic"/>
                <a:cs typeface="Century Gothic"/>
              </a:rPr>
              <a:t>возрастных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групп.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576" y="2405888"/>
            <a:ext cx="6004559" cy="302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75" y="3161792"/>
            <a:ext cx="304800" cy="454659"/>
          </a:xfrm>
          <a:custGeom>
            <a:avLst/>
            <a:gdLst/>
            <a:ahLst/>
            <a:cxnLst/>
            <a:rect l="l" t="t" r="r" b="b"/>
            <a:pathLst>
              <a:path w="304800" h="454660">
                <a:moveTo>
                  <a:pt x="152400" y="0"/>
                </a:moveTo>
                <a:lnTo>
                  <a:pt x="103778" y="7656"/>
                </a:lnTo>
                <a:lnTo>
                  <a:pt x="61886" y="29065"/>
                </a:lnTo>
                <a:lnTo>
                  <a:pt x="29065" y="61886"/>
                </a:lnTo>
                <a:lnTo>
                  <a:pt x="7656" y="103778"/>
                </a:lnTo>
                <a:lnTo>
                  <a:pt x="0" y="152400"/>
                </a:lnTo>
                <a:lnTo>
                  <a:pt x="0" y="454151"/>
                </a:lnTo>
                <a:lnTo>
                  <a:pt x="49270" y="450229"/>
                </a:lnTo>
                <a:lnTo>
                  <a:pt x="96072" y="438863"/>
                </a:lnTo>
                <a:lnTo>
                  <a:pt x="139766" y="420657"/>
                </a:lnTo>
                <a:lnTo>
                  <a:pt x="179710" y="396215"/>
                </a:lnTo>
                <a:lnTo>
                  <a:pt x="215264" y="366140"/>
                </a:lnTo>
                <a:lnTo>
                  <a:pt x="245790" y="331037"/>
                </a:lnTo>
                <a:lnTo>
                  <a:pt x="270647" y="291507"/>
                </a:lnTo>
                <a:lnTo>
                  <a:pt x="289194" y="248155"/>
                </a:lnTo>
                <a:lnTo>
                  <a:pt x="300791" y="201585"/>
                </a:lnTo>
                <a:lnTo>
                  <a:pt x="304800" y="152400"/>
                </a:lnTo>
                <a:lnTo>
                  <a:pt x="296850" y="103778"/>
                </a:lnTo>
                <a:lnTo>
                  <a:pt x="274856" y="61886"/>
                </a:lnTo>
                <a:lnTo>
                  <a:pt x="241596" y="29065"/>
                </a:lnTo>
                <a:lnTo>
                  <a:pt x="199851" y="7656"/>
                </a:lnTo>
                <a:lnTo>
                  <a:pt x="152400" y="0"/>
                </a:lnTo>
                <a:close/>
              </a:path>
            </a:pathLst>
          </a:custGeom>
          <a:solidFill>
            <a:srgbClr val="75A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4391" y="2402839"/>
            <a:ext cx="607060" cy="607060"/>
          </a:xfrm>
          <a:custGeom>
            <a:avLst/>
            <a:gdLst/>
            <a:ahLst/>
            <a:cxnLst/>
            <a:rect l="l" t="t" r="r" b="b"/>
            <a:pathLst>
              <a:path w="607059" h="607060">
                <a:moveTo>
                  <a:pt x="304800" y="0"/>
                </a:moveTo>
                <a:lnTo>
                  <a:pt x="255529" y="4008"/>
                </a:lnTo>
                <a:lnTo>
                  <a:pt x="208727" y="15605"/>
                </a:lnTo>
                <a:lnTo>
                  <a:pt x="165033" y="34152"/>
                </a:lnTo>
                <a:lnTo>
                  <a:pt x="125089" y="59009"/>
                </a:lnTo>
                <a:lnTo>
                  <a:pt x="89535" y="89535"/>
                </a:lnTo>
                <a:lnTo>
                  <a:pt x="59009" y="125089"/>
                </a:lnTo>
                <a:lnTo>
                  <a:pt x="34152" y="165033"/>
                </a:lnTo>
                <a:lnTo>
                  <a:pt x="15605" y="208727"/>
                </a:lnTo>
                <a:lnTo>
                  <a:pt x="4008" y="255529"/>
                </a:lnTo>
                <a:lnTo>
                  <a:pt x="0" y="304800"/>
                </a:lnTo>
                <a:lnTo>
                  <a:pt x="7656" y="352251"/>
                </a:lnTo>
                <a:lnTo>
                  <a:pt x="29065" y="393996"/>
                </a:lnTo>
                <a:lnTo>
                  <a:pt x="61886" y="427256"/>
                </a:lnTo>
                <a:lnTo>
                  <a:pt x="103778" y="449250"/>
                </a:lnTo>
                <a:lnTo>
                  <a:pt x="152400" y="457200"/>
                </a:lnTo>
                <a:lnTo>
                  <a:pt x="199851" y="449250"/>
                </a:lnTo>
                <a:lnTo>
                  <a:pt x="241596" y="427256"/>
                </a:lnTo>
                <a:lnTo>
                  <a:pt x="274856" y="393996"/>
                </a:lnTo>
                <a:lnTo>
                  <a:pt x="296850" y="352251"/>
                </a:lnTo>
                <a:lnTo>
                  <a:pt x="304800" y="304800"/>
                </a:lnTo>
                <a:lnTo>
                  <a:pt x="304800" y="606551"/>
                </a:lnTo>
                <a:lnTo>
                  <a:pt x="353985" y="602629"/>
                </a:lnTo>
                <a:lnTo>
                  <a:pt x="400555" y="591263"/>
                </a:lnTo>
                <a:lnTo>
                  <a:pt x="443907" y="573057"/>
                </a:lnTo>
                <a:lnTo>
                  <a:pt x="483437" y="548615"/>
                </a:lnTo>
                <a:lnTo>
                  <a:pt x="518540" y="518541"/>
                </a:lnTo>
                <a:lnTo>
                  <a:pt x="548615" y="483437"/>
                </a:lnTo>
                <a:lnTo>
                  <a:pt x="573057" y="443907"/>
                </a:lnTo>
                <a:lnTo>
                  <a:pt x="591263" y="400555"/>
                </a:lnTo>
                <a:lnTo>
                  <a:pt x="602629" y="353985"/>
                </a:lnTo>
                <a:lnTo>
                  <a:pt x="606552" y="304800"/>
                </a:lnTo>
                <a:lnTo>
                  <a:pt x="602629" y="255529"/>
                </a:lnTo>
                <a:lnTo>
                  <a:pt x="591263" y="208727"/>
                </a:lnTo>
                <a:lnTo>
                  <a:pt x="573057" y="165033"/>
                </a:lnTo>
                <a:lnTo>
                  <a:pt x="548615" y="125089"/>
                </a:lnTo>
                <a:lnTo>
                  <a:pt x="518541" y="89534"/>
                </a:lnTo>
                <a:lnTo>
                  <a:pt x="483437" y="59009"/>
                </a:lnTo>
                <a:lnTo>
                  <a:pt x="443907" y="34152"/>
                </a:lnTo>
                <a:lnTo>
                  <a:pt x="400555" y="15605"/>
                </a:lnTo>
                <a:lnTo>
                  <a:pt x="353985" y="4008"/>
                </a:lnTo>
                <a:lnTo>
                  <a:pt x="304800" y="0"/>
                </a:lnTo>
                <a:close/>
              </a:path>
            </a:pathLst>
          </a:custGeom>
          <a:solidFill>
            <a:srgbClr val="75A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6" y="2402839"/>
            <a:ext cx="5992495" cy="2999740"/>
          </a:xfrm>
          <a:custGeom>
            <a:avLst/>
            <a:gdLst/>
            <a:ahLst/>
            <a:cxnLst/>
            <a:rect l="l" t="t" r="r" b="b"/>
            <a:pathLst>
              <a:path w="5992495" h="2999740">
                <a:moveTo>
                  <a:pt x="0" y="911351"/>
                </a:moveTo>
                <a:lnTo>
                  <a:pt x="4008" y="862081"/>
                </a:lnTo>
                <a:lnTo>
                  <a:pt x="15605" y="815279"/>
                </a:lnTo>
                <a:lnTo>
                  <a:pt x="34152" y="771585"/>
                </a:lnTo>
                <a:lnTo>
                  <a:pt x="59009" y="731641"/>
                </a:lnTo>
                <a:lnTo>
                  <a:pt x="89535" y="696087"/>
                </a:lnTo>
                <a:lnTo>
                  <a:pt x="125089" y="665561"/>
                </a:lnTo>
                <a:lnTo>
                  <a:pt x="165033" y="640704"/>
                </a:lnTo>
                <a:lnTo>
                  <a:pt x="208727" y="622157"/>
                </a:lnTo>
                <a:lnTo>
                  <a:pt x="255529" y="610560"/>
                </a:lnTo>
                <a:lnTo>
                  <a:pt x="304799" y="606551"/>
                </a:lnTo>
                <a:lnTo>
                  <a:pt x="5385816" y="606551"/>
                </a:lnTo>
                <a:lnTo>
                  <a:pt x="5385816" y="304800"/>
                </a:lnTo>
                <a:lnTo>
                  <a:pt x="5389824" y="255529"/>
                </a:lnTo>
                <a:lnTo>
                  <a:pt x="5401421" y="208727"/>
                </a:lnTo>
                <a:lnTo>
                  <a:pt x="5419968" y="165033"/>
                </a:lnTo>
                <a:lnTo>
                  <a:pt x="5444825" y="125089"/>
                </a:lnTo>
                <a:lnTo>
                  <a:pt x="5475351" y="89535"/>
                </a:lnTo>
                <a:lnTo>
                  <a:pt x="5510905" y="59009"/>
                </a:lnTo>
                <a:lnTo>
                  <a:pt x="5550849" y="34152"/>
                </a:lnTo>
                <a:lnTo>
                  <a:pt x="5594543" y="15605"/>
                </a:lnTo>
                <a:lnTo>
                  <a:pt x="5641345" y="4008"/>
                </a:lnTo>
                <a:lnTo>
                  <a:pt x="5690616" y="0"/>
                </a:lnTo>
                <a:lnTo>
                  <a:pt x="5739801" y="4008"/>
                </a:lnTo>
                <a:lnTo>
                  <a:pt x="5786371" y="15605"/>
                </a:lnTo>
                <a:lnTo>
                  <a:pt x="5829723" y="34152"/>
                </a:lnTo>
                <a:lnTo>
                  <a:pt x="5869253" y="59009"/>
                </a:lnTo>
                <a:lnTo>
                  <a:pt x="5904357" y="89534"/>
                </a:lnTo>
                <a:lnTo>
                  <a:pt x="5934431" y="125089"/>
                </a:lnTo>
                <a:lnTo>
                  <a:pt x="5958873" y="165033"/>
                </a:lnTo>
                <a:lnTo>
                  <a:pt x="5977079" y="208727"/>
                </a:lnTo>
                <a:lnTo>
                  <a:pt x="5988445" y="255529"/>
                </a:lnTo>
                <a:lnTo>
                  <a:pt x="5992368" y="304800"/>
                </a:lnTo>
                <a:lnTo>
                  <a:pt x="5992368" y="2087879"/>
                </a:lnTo>
                <a:lnTo>
                  <a:pt x="5988445" y="2137150"/>
                </a:lnTo>
                <a:lnTo>
                  <a:pt x="5977079" y="2183952"/>
                </a:lnTo>
                <a:lnTo>
                  <a:pt x="5958873" y="2227646"/>
                </a:lnTo>
                <a:lnTo>
                  <a:pt x="5934431" y="2267590"/>
                </a:lnTo>
                <a:lnTo>
                  <a:pt x="5904357" y="2303144"/>
                </a:lnTo>
                <a:lnTo>
                  <a:pt x="5869253" y="2333670"/>
                </a:lnTo>
                <a:lnTo>
                  <a:pt x="5829723" y="2358527"/>
                </a:lnTo>
                <a:lnTo>
                  <a:pt x="5786371" y="2377074"/>
                </a:lnTo>
                <a:lnTo>
                  <a:pt x="5739801" y="2388671"/>
                </a:lnTo>
                <a:lnTo>
                  <a:pt x="5690616" y="2392679"/>
                </a:lnTo>
                <a:lnTo>
                  <a:pt x="609599" y="2392679"/>
                </a:lnTo>
                <a:lnTo>
                  <a:pt x="609599" y="2694431"/>
                </a:lnTo>
                <a:lnTo>
                  <a:pt x="605591" y="2743702"/>
                </a:lnTo>
                <a:lnTo>
                  <a:pt x="593994" y="2790504"/>
                </a:lnTo>
                <a:lnTo>
                  <a:pt x="575447" y="2834198"/>
                </a:lnTo>
                <a:lnTo>
                  <a:pt x="550590" y="2874142"/>
                </a:lnTo>
                <a:lnTo>
                  <a:pt x="520064" y="2909696"/>
                </a:lnTo>
                <a:lnTo>
                  <a:pt x="484510" y="2940222"/>
                </a:lnTo>
                <a:lnTo>
                  <a:pt x="444566" y="2965079"/>
                </a:lnTo>
                <a:lnTo>
                  <a:pt x="400872" y="2983626"/>
                </a:lnTo>
                <a:lnTo>
                  <a:pt x="354070" y="2995223"/>
                </a:lnTo>
                <a:lnTo>
                  <a:pt x="304799" y="2999231"/>
                </a:lnTo>
                <a:lnTo>
                  <a:pt x="255529" y="2995223"/>
                </a:lnTo>
                <a:lnTo>
                  <a:pt x="208727" y="2983626"/>
                </a:lnTo>
                <a:lnTo>
                  <a:pt x="165033" y="2965079"/>
                </a:lnTo>
                <a:lnTo>
                  <a:pt x="125089" y="2940222"/>
                </a:lnTo>
                <a:lnTo>
                  <a:pt x="89535" y="2909696"/>
                </a:lnTo>
                <a:lnTo>
                  <a:pt x="59009" y="2874142"/>
                </a:lnTo>
                <a:lnTo>
                  <a:pt x="34152" y="2834198"/>
                </a:lnTo>
                <a:lnTo>
                  <a:pt x="15605" y="2790504"/>
                </a:lnTo>
                <a:lnTo>
                  <a:pt x="4008" y="2743702"/>
                </a:lnTo>
                <a:lnTo>
                  <a:pt x="0" y="2694431"/>
                </a:lnTo>
                <a:lnTo>
                  <a:pt x="0" y="911351"/>
                </a:lnTo>
                <a:close/>
              </a:path>
            </a:pathLst>
          </a:custGeom>
          <a:ln w="12192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6" y="3161792"/>
            <a:ext cx="609600" cy="454659"/>
          </a:xfrm>
          <a:custGeom>
            <a:avLst/>
            <a:gdLst/>
            <a:ahLst/>
            <a:cxnLst/>
            <a:rect l="l" t="t" r="r" b="b"/>
            <a:pathLst>
              <a:path w="609600" h="454660">
                <a:moveTo>
                  <a:pt x="0" y="152400"/>
                </a:moveTo>
                <a:lnTo>
                  <a:pt x="4008" y="201585"/>
                </a:lnTo>
                <a:lnTo>
                  <a:pt x="15605" y="248155"/>
                </a:lnTo>
                <a:lnTo>
                  <a:pt x="34152" y="291507"/>
                </a:lnTo>
                <a:lnTo>
                  <a:pt x="59009" y="331037"/>
                </a:lnTo>
                <a:lnTo>
                  <a:pt x="89535" y="366141"/>
                </a:lnTo>
                <a:lnTo>
                  <a:pt x="125089" y="396215"/>
                </a:lnTo>
                <a:lnTo>
                  <a:pt x="165033" y="420657"/>
                </a:lnTo>
                <a:lnTo>
                  <a:pt x="208727" y="438863"/>
                </a:lnTo>
                <a:lnTo>
                  <a:pt x="255529" y="450229"/>
                </a:lnTo>
                <a:lnTo>
                  <a:pt x="304799" y="454151"/>
                </a:lnTo>
                <a:lnTo>
                  <a:pt x="354070" y="450229"/>
                </a:lnTo>
                <a:lnTo>
                  <a:pt x="400872" y="438863"/>
                </a:lnTo>
                <a:lnTo>
                  <a:pt x="444566" y="420657"/>
                </a:lnTo>
                <a:lnTo>
                  <a:pt x="484510" y="396215"/>
                </a:lnTo>
                <a:lnTo>
                  <a:pt x="520064" y="366140"/>
                </a:lnTo>
                <a:lnTo>
                  <a:pt x="550590" y="331037"/>
                </a:lnTo>
                <a:lnTo>
                  <a:pt x="575447" y="291507"/>
                </a:lnTo>
                <a:lnTo>
                  <a:pt x="593994" y="248155"/>
                </a:lnTo>
                <a:lnTo>
                  <a:pt x="605591" y="201585"/>
                </a:lnTo>
                <a:lnTo>
                  <a:pt x="609599" y="152400"/>
                </a:lnTo>
                <a:lnTo>
                  <a:pt x="601650" y="103778"/>
                </a:lnTo>
                <a:lnTo>
                  <a:pt x="579656" y="61886"/>
                </a:lnTo>
                <a:lnTo>
                  <a:pt x="546396" y="29065"/>
                </a:lnTo>
                <a:lnTo>
                  <a:pt x="504651" y="7656"/>
                </a:lnTo>
                <a:lnTo>
                  <a:pt x="457199" y="0"/>
                </a:lnTo>
                <a:lnTo>
                  <a:pt x="408578" y="7656"/>
                </a:lnTo>
                <a:lnTo>
                  <a:pt x="366686" y="29065"/>
                </a:lnTo>
                <a:lnTo>
                  <a:pt x="333865" y="61886"/>
                </a:lnTo>
                <a:lnTo>
                  <a:pt x="312456" y="103778"/>
                </a:lnTo>
                <a:lnTo>
                  <a:pt x="304799" y="152400"/>
                </a:lnTo>
                <a:lnTo>
                  <a:pt x="304799" y="454151"/>
                </a:lnTo>
              </a:path>
            </a:pathLst>
          </a:custGeom>
          <a:ln w="12192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8175" y="3314191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327"/>
                </a:lnTo>
              </a:path>
            </a:pathLst>
          </a:custGeom>
          <a:ln w="12192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4391" y="2707639"/>
            <a:ext cx="607060" cy="302260"/>
          </a:xfrm>
          <a:custGeom>
            <a:avLst/>
            <a:gdLst/>
            <a:ahLst/>
            <a:cxnLst/>
            <a:rect l="l" t="t" r="r" b="b"/>
            <a:pathLst>
              <a:path w="607059" h="302260">
                <a:moveTo>
                  <a:pt x="606552" y="0"/>
                </a:moveTo>
                <a:lnTo>
                  <a:pt x="602629" y="49185"/>
                </a:lnTo>
                <a:lnTo>
                  <a:pt x="591263" y="95755"/>
                </a:lnTo>
                <a:lnTo>
                  <a:pt x="573057" y="139107"/>
                </a:lnTo>
                <a:lnTo>
                  <a:pt x="548615" y="178637"/>
                </a:lnTo>
                <a:lnTo>
                  <a:pt x="518540" y="213741"/>
                </a:lnTo>
                <a:lnTo>
                  <a:pt x="483437" y="243815"/>
                </a:lnTo>
                <a:lnTo>
                  <a:pt x="443907" y="268257"/>
                </a:lnTo>
                <a:lnTo>
                  <a:pt x="400555" y="286463"/>
                </a:lnTo>
                <a:lnTo>
                  <a:pt x="353985" y="297829"/>
                </a:lnTo>
                <a:lnTo>
                  <a:pt x="304800" y="301751"/>
                </a:lnTo>
                <a:lnTo>
                  <a:pt x="0" y="301751"/>
                </a:lnTo>
              </a:path>
            </a:pathLst>
          </a:custGeom>
          <a:ln w="12192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4391" y="2707639"/>
            <a:ext cx="304800" cy="302260"/>
          </a:xfrm>
          <a:custGeom>
            <a:avLst/>
            <a:gdLst/>
            <a:ahLst/>
            <a:cxnLst/>
            <a:rect l="l" t="t" r="r" b="b"/>
            <a:pathLst>
              <a:path w="304800" h="302260">
                <a:moveTo>
                  <a:pt x="0" y="0"/>
                </a:moveTo>
                <a:lnTo>
                  <a:pt x="7656" y="47451"/>
                </a:lnTo>
                <a:lnTo>
                  <a:pt x="29065" y="89196"/>
                </a:lnTo>
                <a:lnTo>
                  <a:pt x="61886" y="122456"/>
                </a:lnTo>
                <a:lnTo>
                  <a:pt x="103778" y="144450"/>
                </a:lnTo>
                <a:lnTo>
                  <a:pt x="152400" y="152400"/>
                </a:lnTo>
                <a:lnTo>
                  <a:pt x="199851" y="144450"/>
                </a:lnTo>
                <a:lnTo>
                  <a:pt x="241596" y="122456"/>
                </a:lnTo>
                <a:lnTo>
                  <a:pt x="274856" y="89196"/>
                </a:lnTo>
                <a:lnTo>
                  <a:pt x="296850" y="47451"/>
                </a:lnTo>
                <a:lnTo>
                  <a:pt x="304800" y="0"/>
                </a:lnTo>
                <a:lnTo>
                  <a:pt x="304800" y="301751"/>
                </a:lnTo>
              </a:path>
            </a:pathLst>
          </a:custGeom>
          <a:ln w="12191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71675" y="3033268"/>
            <a:ext cx="4920615" cy="1428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85339" marR="5080" indent="-2051685">
              <a:lnSpc>
                <a:spcPct val="101699"/>
              </a:lnSpc>
              <a:spcBef>
                <a:spcPts val="75"/>
              </a:spcBef>
            </a:pPr>
            <a:r>
              <a:rPr sz="1200" b="1" spc="-5" dirty="0">
                <a:solidFill>
                  <a:srgbClr val="00AFEF"/>
                </a:solidFill>
                <a:latin typeface="Century Gothic"/>
                <a:cs typeface="Century Gothic"/>
              </a:rPr>
              <a:t>Человека делают старым не морщины, </a:t>
            </a:r>
            <a:r>
              <a:rPr sz="1200" b="1" dirty="0">
                <a:solidFill>
                  <a:srgbClr val="00AFEF"/>
                </a:solidFill>
                <a:latin typeface="Century Gothic"/>
                <a:cs typeface="Century Gothic"/>
              </a:rPr>
              <a:t>а </a:t>
            </a:r>
            <a:r>
              <a:rPr sz="1200" b="1" spc="-5" dirty="0">
                <a:solidFill>
                  <a:srgbClr val="00AFEF"/>
                </a:solidFill>
                <a:latin typeface="Century Gothic"/>
                <a:cs typeface="Century Gothic"/>
              </a:rPr>
              <a:t>отсутствие мечты </a:t>
            </a:r>
            <a:r>
              <a:rPr sz="1200" b="1" dirty="0">
                <a:solidFill>
                  <a:srgbClr val="00AFEF"/>
                </a:solidFill>
                <a:latin typeface="Century Gothic"/>
                <a:cs typeface="Century Gothic"/>
              </a:rPr>
              <a:t>и  </a:t>
            </a:r>
            <a:r>
              <a:rPr sz="1200" b="1" spc="-5" dirty="0">
                <a:solidFill>
                  <a:srgbClr val="00AFEF"/>
                </a:solidFill>
                <a:latin typeface="Century Gothic"/>
                <a:cs typeface="Century Gothic"/>
              </a:rPr>
              <a:t>надежды.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26C09"/>
                </a:solidFill>
                <a:latin typeface="Century Gothic"/>
                <a:cs typeface="Century Gothic"/>
              </a:rPr>
              <a:t>Радость, </a:t>
            </a:r>
            <a:r>
              <a:rPr sz="1100" b="1" dirty="0">
                <a:solidFill>
                  <a:srgbClr val="E26C09"/>
                </a:solidFill>
                <a:latin typeface="Century Gothic"/>
                <a:cs typeface="Century Gothic"/>
              </a:rPr>
              <a:t>улыбка, </a:t>
            </a:r>
            <a:r>
              <a:rPr sz="1100" b="1" spc="-10" dirty="0">
                <a:solidFill>
                  <a:srgbClr val="E26C09"/>
                </a:solidFill>
                <a:latin typeface="Century Gothic"/>
                <a:cs typeface="Century Gothic"/>
              </a:rPr>
              <a:t>смех </a:t>
            </a:r>
            <a:r>
              <a:rPr sz="1100" b="1" dirty="0">
                <a:solidFill>
                  <a:srgbClr val="E26C09"/>
                </a:solidFill>
                <a:latin typeface="Century Gothic"/>
                <a:cs typeface="Century Gothic"/>
              </a:rPr>
              <a:t>- </a:t>
            </a:r>
            <a:r>
              <a:rPr sz="1100" b="1" spc="-5" dirty="0">
                <a:solidFill>
                  <a:srgbClr val="E26C09"/>
                </a:solidFill>
                <a:latin typeface="Century Gothic"/>
                <a:cs typeface="Century Gothic"/>
              </a:rPr>
              <a:t>это путь </a:t>
            </a:r>
            <a:r>
              <a:rPr sz="1100" b="1" dirty="0">
                <a:solidFill>
                  <a:srgbClr val="E26C09"/>
                </a:solidFill>
                <a:latin typeface="Century Gothic"/>
                <a:cs typeface="Century Gothic"/>
              </a:rPr>
              <a:t>к </a:t>
            </a:r>
            <a:r>
              <a:rPr sz="1100" b="1" spc="-5" dirty="0">
                <a:solidFill>
                  <a:srgbClr val="E26C09"/>
                </a:solidFill>
                <a:latin typeface="Century Gothic"/>
                <a:cs typeface="Century Gothic"/>
              </a:rPr>
              <a:t>здоровью.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entury Gothic"/>
              <a:cs typeface="Century Gothic"/>
            </a:endParaRPr>
          </a:p>
          <a:p>
            <a:pPr marL="210820">
              <a:lnSpc>
                <a:spcPct val="100000"/>
              </a:lnSpc>
            </a:pPr>
            <a:r>
              <a:rPr sz="11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Мудрецы говорили: </a:t>
            </a:r>
            <a:r>
              <a:rPr sz="11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«Смех </a:t>
            </a:r>
            <a:r>
              <a:rPr sz="11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убивает</a:t>
            </a:r>
            <a:r>
              <a:rPr sz="1100" b="1" spc="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старость»,</a:t>
            </a:r>
            <a:endParaRPr sz="1100">
              <a:latin typeface="Century Gothic"/>
              <a:cs typeface="Century Gothic"/>
            </a:endParaRPr>
          </a:p>
          <a:p>
            <a:pPr marL="12700" marR="267970" indent="276860">
              <a:lnSpc>
                <a:spcPct val="101800"/>
              </a:lnSpc>
              <a:spcBef>
                <a:spcPts val="5"/>
              </a:spcBef>
            </a:pPr>
            <a:r>
              <a:rPr sz="11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радующийся, смеющийся человек, </a:t>
            </a:r>
            <a:r>
              <a:rPr sz="11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семимильными шагами  </a:t>
            </a:r>
            <a:r>
              <a:rPr sz="11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двигается </a:t>
            </a:r>
            <a:r>
              <a:rPr sz="1100" b="1" dirty="0">
                <a:solidFill>
                  <a:srgbClr val="00AF50"/>
                </a:solidFill>
                <a:latin typeface="Century Gothic"/>
                <a:cs typeface="Century Gothic"/>
              </a:rPr>
              <a:t>к </a:t>
            </a:r>
            <a:r>
              <a:rPr sz="11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здоровью </a:t>
            </a:r>
            <a:r>
              <a:rPr sz="1100" b="1" dirty="0">
                <a:solidFill>
                  <a:srgbClr val="00AF50"/>
                </a:solidFill>
                <a:latin typeface="Century Gothic"/>
                <a:cs typeface="Century Gothic"/>
              </a:rPr>
              <a:t>и</a:t>
            </a:r>
            <a:r>
              <a:rPr sz="1100" b="1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долголетию.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48839" y="4965700"/>
            <a:ext cx="3203448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8839" y="5164328"/>
            <a:ext cx="3191510" cy="890269"/>
          </a:xfrm>
          <a:custGeom>
            <a:avLst/>
            <a:gdLst/>
            <a:ahLst/>
            <a:cxnLst/>
            <a:rect l="l" t="t" r="r" b="b"/>
            <a:pathLst>
              <a:path w="3191510" h="890270">
                <a:moveTo>
                  <a:pt x="1716024" y="728472"/>
                </a:moveTo>
                <a:lnTo>
                  <a:pt x="1469136" y="865632"/>
                </a:lnTo>
                <a:lnTo>
                  <a:pt x="1280160" y="670560"/>
                </a:lnTo>
                <a:lnTo>
                  <a:pt x="697992" y="850392"/>
                </a:lnTo>
                <a:lnTo>
                  <a:pt x="807720" y="643127"/>
                </a:lnTo>
                <a:lnTo>
                  <a:pt x="188976" y="676656"/>
                </a:lnTo>
                <a:lnTo>
                  <a:pt x="582168" y="484632"/>
                </a:lnTo>
                <a:lnTo>
                  <a:pt x="0" y="475488"/>
                </a:lnTo>
                <a:lnTo>
                  <a:pt x="478536" y="313944"/>
                </a:lnTo>
                <a:lnTo>
                  <a:pt x="167640" y="225551"/>
                </a:lnTo>
                <a:lnTo>
                  <a:pt x="682752" y="161544"/>
                </a:lnTo>
                <a:lnTo>
                  <a:pt x="682752" y="0"/>
                </a:lnTo>
                <a:lnTo>
                  <a:pt x="1082040" y="131063"/>
                </a:lnTo>
                <a:lnTo>
                  <a:pt x="1246632" y="42672"/>
                </a:lnTo>
                <a:lnTo>
                  <a:pt x="1426464" y="137160"/>
                </a:lnTo>
                <a:lnTo>
                  <a:pt x="1676400" y="45720"/>
                </a:lnTo>
                <a:lnTo>
                  <a:pt x="1770888" y="173736"/>
                </a:lnTo>
                <a:lnTo>
                  <a:pt x="2170176" y="70104"/>
                </a:lnTo>
                <a:lnTo>
                  <a:pt x="2139696" y="216408"/>
                </a:lnTo>
                <a:lnTo>
                  <a:pt x="2755392" y="100584"/>
                </a:lnTo>
                <a:lnTo>
                  <a:pt x="2401824" y="289560"/>
                </a:lnTo>
                <a:lnTo>
                  <a:pt x="2685288" y="313944"/>
                </a:lnTo>
                <a:lnTo>
                  <a:pt x="2502408" y="420624"/>
                </a:lnTo>
                <a:lnTo>
                  <a:pt x="3191256" y="490727"/>
                </a:lnTo>
                <a:lnTo>
                  <a:pt x="2426208" y="560832"/>
                </a:lnTo>
                <a:lnTo>
                  <a:pt x="2679192" y="697992"/>
                </a:lnTo>
                <a:lnTo>
                  <a:pt x="2157984" y="621792"/>
                </a:lnTo>
                <a:lnTo>
                  <a:pt x="2218944" y="890016"/>
                </a:lnTo>
                <a:lnTo>
                  <a:pt x="1716024" y="728472"/>
                </a:lnTo>
                <a:close/>
              </a:path>
            </a:pathLst>
          </a:custGeom>
          <a:ln w="12192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77388" y="5371083"/>
            <a:ext cx="11950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00007F"/>
                </a:solidFill>
                <a:latin typeface="Century Gothic"/>
                <a:cs typeface="Century Gothic"/>
              </a:rPr>
              <a:t>Целевая</a:t>
            </a:r>
            <a:r>
              <a:rPr sz="1100" b="1" spc="-55" dirty="0">
                <a:solidFill>
                  <a:srgbClr val="00007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00007F"/>
                </a:solidFill>
                <a:latin typeface="Century Gothic"/>
                <a:cs typeface="Century Gothic"/>
              </a:rPr>
              <a:t>группа</a:t>
            </a:r>
            <a:r>
              <a:rPr sz="1100" dirty="0">
                <a:latin typeface="Century Gothic"/>
                <a:cs typeface="Century Gothic"/>
              </a:rPr>
              <a:t>: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19527" y="7148576"/>
            <a:ext cx="3166872" cy="862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9527" y="7148576"/>
            <a:ext cx="3154680" cy="838200"/>
          </a:xfrm>
          <a:custGeom>
            <a:avLst/>
            <a:gdLst/>
            <a:ahLst/>
            <a:cxnLst/>
            <a:rect l="l" t="t" r="r" b="b"/>
            <a:pathLst>
              <a:path w="3154679" h="838200">
                <a:moveTo>
                  <a:pt x="1694688" y="152400"/>
                </a:moveTo>
                <a:lnTo>
                  <a:pt x="1450848" y="21336"/>
                </a:lnTo>
                <a:lnTo>
                  <a:pt x="1264920" y="207263"/>
                </a:lnTo>
                <a:lnTo>
                  <a:pt x="688848" y="33527"/>
                </a:lnTo>
                <a:lnTo>
                  <a:pt x="798576" y="231648"/>
                </a:lnTo>
                <a:lnTo>
                  <a:pt x="188976" y="201168"/>
                </a:lnTo>
                <a:lnTo>
                  <a:pt x="576072" y="381000"/>
                </a:lnTo>
                <a:lnTo>
                  <a:pt x="0" y="390144"/>
                </a:lnTo>
                <a:lnTo>
                  <a:pt x="472440" y="542544"/>
                </a:lnTo>
                <a:lnTo>
                  <a:pt x="167640" y="624840"/>
                </a:lnTo>
                <a:lnTo>
                  <a:pt x="676656" y="688848"/>
                </a:lnTo>
                <a:lnTo>
                  <a:pt x="679704" y="838200"/>
                </a:lnTo>
                <a:lnTo>
                  <a:pt x="1072896" y="716280"/>
                </a:lnTo>
                <a:lnTo>
                  <a:pt x="1234439" y="801624"/>
                </a:lnTo>
                <a:lnTo>
                  <a:pt x="1414272" y="710184"/>
                </a:lnTo>
                <a:lnTo>
                  <a:pt x="1661160" y="798576"/>
                </a:lnTo>
                <a:lnTo>
                  <a:pt x="1755648" y="676656"/>
                </a:lnTo>
                <a:lnTo>
                  <a:pt x="2148840" y="774192"/>
                </a:lnTo>
                <a:lnTo>
                  <a:pt x="2115312" y="633984"/>
                </a:lnTo>
                <a:lnTo>
                  <a:pt x="2724912" y="743712"/>
                </a:lnTo>
                <a:lnTo>
                  <a:pt x="2377440" y="566928"/>
                </a:lnTo>
                <a:lnTo>
                  <a:pt x="2654808" y="542544"/>
                </a:lnTo>
                <a:lnTo>
                  <a:pt x="2474976" y="445007"/>
                </a:lnTo>
                <a:lnTo>
                  <a:pt x="3154680" y="377951"/>
                </a:lnTo>
                <a:lnTo>
                  <a:pt x="2398776" y="307848"/>
                </a:lnTo>
                <a:lnTo>
                  <a:pt x="2645664" y="179832"/>
                </a:lnTo>
                <a:lnTo>
                  <a:pt x="2133600" y="252984"/>
                </a:lnTo>
                <a:lnTo>
                  <a:pt x="2191512" y="0"/>
                </a:lnTo>
                <a:lnTo>
                  <a:pt x="1694688" y="152400"/>
                </a:lnTo>
                <a:close/>
              </a:path>
            </a:pathLst>
          </a:custGeom>
          <a:ln w="12191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62603" y="7394956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0007F"/>
                </a:solidFill>
                <a:latin typeface="Century Gothic"/>
                <a:cs typeface="Century Gothic"/>
              </a:rPr>
              <a:t>Ц</a:t>
            </a:r>
            <a:r>
              <a:rPr sz="1200" b="1" spc="-5" dirty="0">
                <a:solidFill>
                  <a:srgbClr val="00007F"/>
                </a:solidFill>
                <a:latin typeface="Century Gothic"/>
                <a:cs typeface="Century Gothic"/>
              </a:rPr>
              <a:t>е</a:t>
            </a:r>
            <a:r>
              <a:rPr sz="1200" b="1" spc="-10" dirty="0">
                <a:solidFill>
                  <a:srgbClr val="00007F"/>
                </a:solidFill>
                <a:latin typeface="Century Gothic"/>
                <a:cs typeface="Century Gothic"/>
              </a:rPr>
              <a:t>л</a:t>
            </a:r>
            <a:r>
              <a:rPr sz="1200" b="1" spc="-15" dirty="0">
                <a:solidFill>
                  <a:srgbClr val="00007F"/>
                </a:solidFill>
                <a:latin typeface="Century Gothic"/>
                <a:cs typeface="Century Gothic"/>
              </a:rPr>
              <a:t>ь</a:t>
            </a:r>
            <a:r>
              <a:rPr sz="1200" b="1" dirty="0">
                <a:solidFill>
                  <a:srgbClr val="00007F"/>
                </a:solidFill>
                <a:latin typeface="Century Gothic"/>
                <a:cs typeface="Century Gothic"/>
              </a:rPr>
              <a:t>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6448" y="720344"/>
          <a:ext cx="6659879" cy="361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2160905"/>
                <a:gridCol w="2334895"/>
                <a:gridCol w="1170304"/>
              </a:tblGrid>
              <a:tr h="361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51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лишнего»;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694690" marR="191770" indent="-497205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6.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Методика</a:t>
                      </a:r>
                      <a:r>
                        <a:rPr sz="11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«Толкование  пословиц».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marR="476884" indent="-228600">
                        <a:lnSpc>
                          <a:spcPct val="101800"/>
                        </a:lnSpc>
                      </a:pPr>
                      <a:r>
                        <a:rPr sz="1100" b="1" dirty="0"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Эмоционально-  волевая</a:t>
                      </a:r>
                      <a:r>
                        <a:rPr sz="1100" b="1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10" dirty="0">
                          <a:latin typeface="Century Gothic"/>
                          <a:cs typeface="Century Gothic"/>
                        </a:rPr>
                        <a:t>сфера: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62915" indent="-159385">
                        <a:lnSpc>
                          <a:spcPct val="100000"/>
                        </a:lnSpc>
                        <a:buAutoNum type="arabicPeriod"/>
                        <a:tabLst>
                          <a:tab pos="463550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«Тест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тревожности»;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764540" marR="305435" indent="-448309">
                        <a:lnSpc>
                          <a:spcPct val="101800"/>
                        </a:lnSpc>
                        <a:buAutoNum type="arabicPeriod"/>
                        <a:tabLst>
                          <a:tab pos="47561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«Шкала</a:t>
                      </a:r>
                      <a:r>
                        <a:rPr sz="11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проявления  тревоги»;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68300" indent="-158750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rabicPeriod"/>
                        <a:tabLst>
                          <a:tab pos="36893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«Шкала</a:t>
                      </a:r>
                      <a:r>
                        <a:rPr sz="11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самооценки»;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307975" marR="135255" indent="-307975">
                        <a:lnSpc>
                          <a:spcPct val="101800"/>
                        </a:lnSpc>
                        <a:buAutoNum type="arabicPeriod"/>
                        <a:tabLst>
                          <a:tab pos="30797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«Гериатрическая</a:t>
                      </a:r>
                      <a:r>
                        <a:rPr sz="11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шкала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депрессии»;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02920" indent="-15875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02920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«Рисуночный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тест»;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554355" marR="247650" indent="-292735">
                        <a:lnSpc>
                          <a:spcPts val="1370"/>
                        </a:lnSpc>
                        <a:spcBef>
                          <a:spcPts val="30"/>
                        </a:spcBef>
                        <a:buAutoNum type="arabicPeriod"/>
                        <a:tabLst>
                          <a:tab pos="421005" algn="l"/>
                        </a:tabLst>
                      </a:pPr>
                      <a:r>
                        <a:rPr sz="1100" spc="-10" dirty="0">
                          <a:latin typeface="Century Gothic"/>
                          <a:cs typeface="Century Gothic"/>
                        </a:rPr>
                        <a:t>Тест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«Незаконченные  предложения»;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61620" indent="-156210">
                        <a:lnSpc>
                          <a:spcPts val="1290"/>
                        </a:lnSpc>
                        <a:buAutoNum type="arabicPeriod"/>
                        <a:tabLst>
                          <a:tab pos="26225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Цветовой тест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«Люшера».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4891" y="1396491"/>
            <a:ext cx="4417060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повышение </a:t>
            </a:r>
            <a:r>
              <a:rPr sz="1100" dirty="0">
                <a:latin typeface="Century Gothic"/>
                <a:cs typeface="Century Gothic"/>
              </a:rPr>
              <a:t>уровня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интеллекта;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повышение </a:t>
            </a:r>
            <a:r>
              <a:rPr sz="1100" dirty="0">
                <a:latin typeface="Century Gothic"/>
                <a:cs typeface="Century Gothic"/>
              </a:rPr>
              <a:t>уровня </a:t>
            </a:r>
            <a:r>
              <a:rPr sz="1100" spc="-5" dirty="0">
                <a:latin typeface="Century Gothic"/>
                <a:cs typeface="Century Gothic"/>
              </a:rPr>
              <a:t>эмоционального</a:t>
            </a:r>
            <a:r>
              <a:rPr sz="1100" spc="-6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состояния;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улучшение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настроения;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50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профилактика </a:t>
            </a:r>
            <a:r>
              <a:rPr sz="1100" spc="-5" dirty="0">
                <a:latin typeface="Century Gothic"/>
                <a:cs typeface="Century Gothic"/>
              </a:rPr>
              <a:t>депрессивных (стрессовых)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состояний;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снятие </a:t>
            </a:r>
            <a:r>
              <a:rPr sz="1100" spc="-5" dirty="0">
                <a:latin typeface="Century Gothic"/>
                <a:cs typeface="Century Gothic"/>
              </a:rPr>
              <a:t>психоэмоционального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напряжения;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активизация </a:t>
            </a:r>
            <a:r>
              <a:rPr sz="1100" dirty="0">
                <a:latin typeface="Century Gothic"/>
                <a:cs typeface="Century Gothic"/>
              </a:rPr>
              <a:t>собственного </a:t>
            </a:r>
            <a:r>
              <a:rPr sz="1100" spc="-5" dirty="0">
                <a:latin typeface="Century Gothic"/>
                <a:cs typeface="Century Gothic"/>
              </a:rPr>
              <a:t>потенциала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человека;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предотвращение </a:t>
            </a:r>
            <a:r>
              <a:rPr sz="1100" spc="-5" dirty="0">
                <a:latin typeface="Century Gothic"/>
                <a:cs typeface="Century Gothic"/>
              </a:rPr>
              <a:t>самоизоляции,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одиночества;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освоение </a:t>
            </a:r>
            <a:r>
              <a:rPr sz="1100" spc="-5" dirty="0">
                <a:latin typeface="Century Gothic"/>
                <a:cs typeface="Century Gothic"/>
              </a:rPr>
              <a:t>навыками саморегуляции, </a:t>
            </a:r>
            <a:r>
              <a:rPr sz="1100" dirty="0">
                <a:latin typeface="Century Gothic"/>
                <a:cs typeface="Century Gothic"/>
              </a:rPr>
              <a:t>восстановление</a:t>
            </a:r>
            <a:r>
              <a:rPr sz="1100" spc="-5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сил;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4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создание позитивного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настроя;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повышение </a:t>
            </a:r>
            <a:r>
              <a:rPr sz="1100" dirty="0">
                <a:latin typeface="Century Gothic"/>
                <a:cs typeface="Century Gothic"/>
              </a:rPr>
              <a:t>уровня </a:t>
            </a:r>
            <a:r>
              <a:rPr sz="1100" spc="-5" dirty="0">
                <a:latin typeface="Century Gothic"/>
                <a:cs typeface="Century Gothic"/>
              </a:rPr>
              <a:t>жизненной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активности.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1888" y="3646423"/>
            <a:ext cx="3819144" cy="3782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475527"/>
            <a:ext cx="3176016" cy="523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475527"/>
            <a:ext cx="3161030" cy="499109"/>
          </a:xfrm>
          <a:custGeom>
            <a:avLst/>
            <a:gdLst/>
            <a:ahLst/>
            <a:cxnLst/>
            <a:rect l="l" t="t" r="r" b="b"/>
            <a:pathLst>
              <a:path w="3161029" h="499109">
                <a:moveTo>
                  <a:pt x="3160776" y="52792"/>
                </a:moveTo>
                <a:lnTo>
                  <a:pt x="3115879" y="67936"/>
                </a:lnTo>
                <a:lnTo>
                  <a:pt x="3070966" y="80241"/>
                </a:lnTo>
                <a:lnTo>
                  <a:pt x="3026038" y="89890"/>
                </a:lnTo>
                <a:lnTo>
                  <a:pt x="2981097" y="97065"/>
                </a:lnTo>
                <a:lnTo>
                  <a:pt x="2936143" y="101951"/>
                </a:lnTo>
                <a:lnTo>
                  <a:pt x="2891177" y="104729"/>
                </a:lnTo>
                <a:lnTo>
                  <a:pt x="2846201" y="105584"/>
                </a:lnTo>
                <a:lnTo>
                  <a:pt x="2801215" y="104699"/>
                </a:lnTo>
                <a:lnTo>
                  <a:pt x="2756220" y="102256"/>
                </a:lnTo>
                <a:lnTo>
                  <a:pt x="2711218" y="98439"/>
                </a:lnTo>
                <a:lnTo>
                  <a:pt x="2666209" y="93432"/>
                </a:lnTo>
                <a:lnTo>
                  <a:pt x="2621195" y="87417"/>
                </a:lnTo>
                <a:lnTo>
                  <a:pt x="2576176" y="80577"/>
                </a:lnTo>
                <a:lnTo>
                  <a:pt x="2531153" y="73097"/>
                </a:lnTo>
                <a:lnTo>
                  <a:pt x="2486128" y="65158"/>
                </a:lnTo>
                <a:lnTo>
                  <a:pt x="2441101" y="56944"/>
                </a:lnTo>
                <a:lnTo>
                  <a:pt x="2396074" y="48639"/>
                </a:lnTo>
                <a:lnTo>
                  <a:pt x="2351047" y="40426"/>
                </a:lnTo>
                <a:lnTo>
                  <a:pt x="2306022" y="32487"/>
                </a:lnTo>
                <a:lnTo>
                  <a:pt x="2260999" y="25006"/>
                </a:lnTo>
                <a:lnTo>
                  <a:pt x="2215980" y="18167"/>
                </a:lnTo>
                <a:lnTo>
                  <a:pt x="2170966" y="12152"/>
                </a:lnTo>
                <a:lnTo>
                  <a:pt x="2125957" y="7144"/>
                </a:lnTo>
                <a:lnTo>
                  <a:pt x="2080955" y="3328"/>
                </a:lnTo>
                <a:lnTo>
                  <a:pt x="2035960" y="885"/>
                </a:lnTo>
                <a:lnTo>
                  <a:pt x="1990974" y="0"/>
                </a:lnTo>
                <a:lnTo>
                  <a:pt x="1945998" y="854"/>
                </a:lnTo>
                <a:lnTo>
                  <a:pt x="1901032" y="3633"/>
                </a:lnTo>
                <a:lnTo>
                  <a:pt x="1856078" y="8518"/>
                </a:lnTo>
                <a:lnTo>
                  <a:pt x="1811137" y="15694"/>
                </a:lnTo>
                <a:lnTo>
                  <a:pt x="1766209" y="25342"/>
                </a:lnTo>
                <a:lnTo>
                  <a:pt x="1721296" y="37647"/>
                </a:lnTo>
                <a:lnTo>
                  <a:pt x="1676400" y="52792"/>
                </a:lnTo>
                <a:lnTo>
                  <a:pt x="1631242" y="67936"/>
                </a:lnTo>
                <a:lnTo>
                  <a:pt x="1586101" y="80241"/>
                </a:lnTo>
                <a:lnTo>
                  <a:pt x="1540975" y="89890"/>
                </a:lnTo>
                <a:lnTo>
                  <a:pt x="1495865" y="97065"/>
                </a:lnTo>
                <a:lnTo>
                  <a:pt x="1450770" y="101951"/>
                </a:lnTo>
                <a:lnTo>
                  <a:pt x="1405689" y="104729"/>
                </a:lnTo>
                <a:lnTo>
                  <a:pt x="1360621" y="105584"/>
                </a:lnTo>
                <a:lnTo>
                  <a:pt x="1315567" y="104699"/>
                </a:lnTo>
                <a:lnTo>
                  <a:pt x="1270525" y="102256"/>
                </a:lnTo>
                <a:lnTo>
                  <a:pt x="1225496" y="98439"/>
                </a:lnTo>
                <a:lnTo>
                  <a:pt x="1180479" y="93432"/>
                </a:lnTo>
                <a:lnTo>
                  <a:pt x="1135472" y="87417"/>
                </a:lnTo>
                <a:lnTo>
                  <a:pt x="1090477" y="80577"/>
                </a:lnTo>
                <a:lnTo>
                  <a:pt x="1045491" y="73097"/>
                </a:lnTo>
                <a:lnTo>
                  <a:pt x="1000515" y="65158"/>
                </a:lnTo>
                <a:lnTo>
                  <a:pt x="955549" y="56944"/>
                </a:lnTo>
                <a:lnTo>
                  <a:pt x="910591" y="48639"/>
                </a:lnTo>
                <a:lnTo>
                  <a:pt x="865641" y="40426"/>
                </a:lnTo>
                <a:lnTo>
                  <a:pt x="820698" y="32487"/>
                </a:lnTo>
                <a:lnTo>
                  <a:pt x="775763" y="25006"/>
                </a:lnTo>
                <a:lnTo>
                  <a:pt x="730835" y="18167"/>
                </a:lnTo>
                <a:lnTo>
                  <a:pt x="685912" y="12152"/>
                </a:lnTo>
                <a:lnTo>
                  <a:pt x="640996" y="7144"/>
                </a:lnTo>
                <a:lnTo>
                  <a:pt x="596084" y="3328"/>
                </a:lnTo>
                <a:lnTo>
                  <a:pt x="551177" y="885"/>
                </a:lnTo>
                <a:lnTo>
                  <a:pt x="506274" y="0"/>
                </a:lnTo>
                <a:lnTo>
                  <a:pt x="461374" y="854"/>
                </a:lnTo>
                <a:lnTo>
                  <a:pt x="416478" y="3633"/>
                </a:lnTo>
                <a:lnTo>
                  <a:pt x="371584" y="8518"/>
                </a:lnTo>
                <a:lnTo>
                  <a:pt x="326692" y="15694"/>
                </a:lnTo>
                <a:lnTo>
                  <a:pt x="281802" y="25342"/>
                </a:lnTo>
                <a:lnTo>
                  <a:pt x="236912" y="37647"/>
                </a:lnTo>
                <a:lnTo>
                  <a:pt x="192024" y="52792"/>
                </a:lnTo>
                <a:lnTo>
                  <a:pt x="0" y="445984"/>
                </a:lnTo>
                <a:lnTo>
                  <a:pt x="44896" y="430839"/>
                </a:lnTo>
                <a:lnTo>
                  <a:pt x="89809" y="418534"/>
                </a:lnTo>
                <a:lnTo>
                  <a:pt x="134737" y="408886"/>
                </a:lnTo>
                <a:lnTo>
                  <a:pt x="179678" y="401710"/>
                </a:lnTo>
                <a:lnTo>
                  <a:pt x="224632" y="396825"/>
                </a:lnTo>
                <a:lnTo>
                  <a:pt x="269598" y="394046"/>
                </a:lnTo>
                <a:lnTo>
                  <a:pt x="314574" y="393192"/>
                </a:lnTo>
                <a:lnTo>
                  <a:pt x="359560" y="394077"/>
                </a:lnTo>
                <a:lnTo>
                  <a:pt x="404555" y="396520"/>
                </a:lnTo>
                <a:lnTo>
                  <a:pt x="449557" y="400336"/>
                </a:lnTo>
                <a:lnTo>
                  <a:pt x="494566" y="405344"/>
                </a:lnTo>
                <a:lnTo>
                  <a:pt x="539580" y="411359"/>
                </a:lnTo>
                <a:lnTo>
                  <a:pt x="584599" y="418198"/>
                </a:lnTo>
                <a:lnTo>
                  <a:pt x="629622" y="425679"/>
                </a:lnTo>
                <a:lnTo>
                  <a:pt x="674647" y="433618"/>
                </a:lnTo>
                <a:lnTo>
                  <a:pt x="719674" y="441831"/>
                </a:lnTo>
                <a:lnTo>
                  <a:pt x="764701" y="450136"/>
                </a:lnTo>
                <a:lnTo>
                  <a:pt x="809728" y="458350"/>
                </a:lnTo>
                <a:lnTo>
                  <a:pt x="854753" y="466289"/>
                </a:lnTo>
                <a:lnTo>
                  <a:pt x="899776" y="473769"/>
                </a:lnTo>
                <a:lnTo>
                  <a:pt x="944795" y="480609"/>
                </a:lnTo>
                <a:lnTo>
                  <a:pt x="989809" y="486624"/>
                </a:lnTo>
                <a:lnTo>
                  <a:pt x="1034818" y="491631"/>
                </a:lnTo>
                <a:lnTo>
                  <a:pt x="1079820" y="495448"/>
                </a:lnTo>
                <a:lnTo>
                  <a:pt x="1124815" y="497891"/>
                </a:lnTo>
                <a:lnTo>
                  <a:pt x="1169801" y="498776"/>
                </a:lnTo>
                <a:lnTo>
                  <a:pt x="1214777" y="497921"/>
                </a:lnTo>
                <a:lnTo>
                  <a:pt x="1259743" y="495143"/>
                </a:lnTo>
                <a:lnTo>
                  <a:pt x="1304697" y="490257"/>
                </a:lnTo>
                <a:lnTo>
                  <a:pt x="1349638" y="483082"/>
                </a:lnTo>
                <a:lnTo>
                  <a:pt x="1394566" y="473433"/>
                </a:lnTo>
                <a:lnTo>
                  <a:pt x="1439479" y="461128"/>
                </a:lnTo>
                <a:lnTo>
                  <a:pt x="1484376" y="445984"/>
                </a:lnTo>
                <a:lnTo>
                  <a:pt x="1529533" y="430839"/>
                </a:lnTo>
                <a:lnTo>
                  <a:pt x="1574675" y="418534"/>
                </a:lnTo>
                <a:lnTo>
                  <a:pt x="1619802" y="408886"/>
                </a:lnTo>
                <a:lnTo>
                  <a:pt x="1664915" y="401710"/>
                </a:lnTo>
                <a:lnTo>
                  <a:pt x="1710016" y="396825"/>
                </a:lnTo>
                <a:lnTo>
                  <a:pt x="1755105" y="394046"/>
                </a:lnTo>
                <a:lnTo>
                  <a:pt x="1800183" y="393192"/>
                </a:lnTo>
                <a:lnTo>
                  <a:pt x="1845252" y="394077"/>
                </a:lnTo>
                <a:lnTo>
                  <a:pt x="1890311" y="396520"/>
                </a:lnTo>
                <a:lnTo>
                  <a:pt x="1935364" y="400336"/>
                </a:lnTo>
                <a:lnTo>
                  <a:pt x="1980409" y="405344"/>
                </a:lnTo>
                <a:lnTo>
                  <a:pt x="2025449" y="411359"/>
                </a:lnTo>
                <a:lnTo>
                  <a:pt x="2070485" y="418198"/>
                </a:lnTo>
                <a:lnTo>
                  <a:pt x="2115517" y="425679"/>
                </a:lnTo>
                <a:lnTo>
                  <a:pt x="2160546" y="433618"/>
                </a:lnTo>
                <a:lnTo>
                  <a:pt x="2205574" y="441831"/>
                </a:lnTo>
                <a:lnTo>
                  <a:pt x="2250601" y="450136"/>
                </a:lnTo>
                <a:lnTo>
                  <a:pt x="2295629" y="458350"/>
                </a:lnTo>
                <a:lnTo>
                  <a:pt x="2340658" y="466289"/>
                </a:lnTo>
                <a:lnTo>
                  <a:pt x="2385690" y="473769"/>
                </a:lnTo>
                <a:lnTo>
                  <a:pt x="2430726" y="480609"/>
                </a:lnTo>
                <a:lnTo>
                  <a:pt x="2475766" y="486624"/>
                </a:lnTo>
                <a:lnTo>
                  <a:pt x="2520811" y="491631"/>
                </a:lnTo>
                <a:lnTo>
                  <a:pt x="2565864" y="495448"/>
                </a:lnTo>
                <a:lnTo>
                  <a:pt x="2610923" y="497891"/>
                </a:lnTo>
                <a:lnTo>
                  <a:pt x="2655992" y="498776"/>
                </a:lnTo>
                <a:lnTo>
                  <a:pt x="2701070" y="497921"/>
                </a:lnTo>
                <a:lnTo>
                  <a:pt x="2746159" y="495143"/>
                </a:lnTo>
                <a:lnTo>
                  <a:pt x="2791260" y="490257"/>
                </a:lnTo>
                <a:lnTo>
                  <a:pt x="2836373" y="483082"/>
                </a:lnTo>
                <a:lnTo>
                  <a:pt x="2881500" y="473433"/>
                </a:lnTo>
                <a:lnTo>
                  <a:pt x="2926642" y="461128"/>
                </a:lnTo>
                <a:lnTo>
                  <a:pt x="2971800" y="445984"/>
                </a:lnTo>
                <a:lnTo>
                  <a:pt x="3160776" y="52792"/>
                </a:lnTo>
                <a:close/>
              </a:path>
            </a:pathLst>
          </a:custGeom>
          <a:ln w="12192">
            <a:solidFill>
              <a:srgbClr val="91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59100" y="600963"/>
            <a:ext cx="18205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entury Gothic"/>
                <a:cs typeface="Century Gothic"/>
              </a:rPr>
              <a:t>Ожидаемые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b="1" spc="-5" dirty="0">
                <a:latin typeface="Century Gothic"/>
                <a:cs typeface="Century Gothic"/>
              </a:rPr>
              <a:t>результаты: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3650" y="6718300"/>
            <a:ext cx="5105400" cy="11399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lang="ru-RU" sz="1200" dirty="0" smtClean="0">
                <a:latin typeface="Century Gothic"/>
                <a:cs typeface="Century Gothic"/>
              </a:rPr>
              <a:t>по средством применения музыкотерапии </a:t>
            </a:r>
            <a:r>
              <a:rPr lang="ru-RU" sz="1200" dirty="0" err="1" smtClean="0">
                <a:latin typeface="Century Gothic"/>
                <a:cs typeface="Century Gothic"/>
              </a:rPr>
              <a:t>колориттерапии</a:t>
            </a:r>
            <a:r>
              <a:rPr lang="ru-RU" sz="1200" dirty="0" smtClean="0">
                <a:latin typeface="Century Gothic"/>
                <a:cs typeface="Century Gothic"/>
              </a:rPr>
              <a:t> зрительного восприятия  прекрасного в виде демонстрации позитивных видео , а также  расширение сферы межличностной коммуникации пожилых людей и иной в виде дискуссий и просмотра любимых фильмов  прошлых лет в однородной по возрасту. 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32532" y="638620"/>
            <a:ext cx="2424684" cy="48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3564" y="750316"/>
            <a:ext cx="629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00CD"/>
                </a:solidFill>
                <a:latin typeface="Century Gothic"/>
                <a:cs typeface="Century Gothic"/>
              </a:rPr>
              <a:t>З</a:t>
            </a:r>
            <a:r>
              <a:rPr sz="1200" b="1" spc="-5" dirty="0">
                <a:solidFill>
                  <a:srgbClr val="0000CD"/>
                </a:solidFill>
                <a:latin typeface="Century Gothic"/>
                <a:cs typeface="Century Gothic"/>
              </a:rPr>
              <a:t>а</a:t>
            </a:r>
            <a:r>
              <a:rPr sz="1200" b="1" spc="10" dirty="0">
                <a:solidFill>
                  <a:srgbClr val="0000CD"/>
                </a:solidFill>
                <a:latin typeface="Century Gothic"/>
                <a:cs typeface="Century Gothic"/>
              </a:rPr>
              <a:t>д</a:t>
            </a:r>
            <a:r>
              <a:rPr sz="1200" b="1" spc="-5" dirty="0">
                <a:solidFill>
                  <a:srgbClr val="0000CD"/>
                </a:solidFill>
                <a:latin typeface="Century Gothic"/>
                <a:cs typeface="Century Gothic"/>
              </a:rPr>
              <a:t>а</a:t>
            </a:r>
            <a:r>
              <a:rPr sz="1200" b="1" dirty="0">
                <a:solidFill>
                  <a:srgbClr val="0000CD"/>
                </a:solidFill>
                <a:latin typeface="Century Gothic"/>
                <a:cs typeface="Century Gothic"/>
              </a:rPr>
              <a:t>ч</a:t>
            </a:r>
            <a:r>
              <a:rPr sz="1200" b="1" spc="-5" dirty="0">
                <a:solidFill>
                  <a:srgbClr val="0000CD"/>
                </a:solidFill>
                <a:latin typeface="Century Gothic"/>
                <a:cs typeface="Century Gothic"/>
              </a:rPr>
              <a:t>и</a:t>
            </a:r>
            <a:r>
              <a:rPr sz="1200" b="1" dirty="0">
                <a:solidFill>
                  <a:srgbClr val="0000CD"/>
                </a:solidFill>
                <a:latin typeface="Century Gothic"/>
                <a:cs typeface="Century Gothic"/>
              </a:rPr>
              <a:t>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376" y="4432300"/>
            <a:ext cx="277672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4253961"/>
            <a:ext cx="2764790" cy="406940"/>
          </a:xfrm>
          <a:custGeom>
            <a:avLst/>
            <a:gdLst/>
            <a:ahLst/>
            <a:cxnLst/>
            <a:rect l="l" t="t" r="r" b="b"/>
            <a:pathLst>
              <a:path w="2764790" h="492125">
                <a:moveTo>
                  <a:pt x="2764536" y="32544"/>
                </a:moveTo>
                <a:lnTo>
                  <a:pt x="2716924" y="43031"/>
                </a:lnTo>
                <a:lnTo>
                  <a:pt x="2669312" y="51271"/>
                </a:lnTo>
                <a:lnTo>
                  <a:pt x="2621700" y="57430"/>
                </a:lnTo>
                <a:lnTo>
                  <a:pt x="2574088" y="61675"/>
                </a:lnTo>
                <a:lnTo>
                  <a:pt x="2526476" y="64172"/>
                </a:lnTo>
                <a:lnTo>
                  <a:pt x="2478864" y="65088"/>
                </a:lnTo>
                <a:lnTo>
                  <a:pt x="2431252" y="64588"/>
                </a:lnTo>
                <a:lnTo>
                  <a:pt x="2383641" y="62840"/>
                </a:lnTo>
                <a:lnTo>
                  <a:pt x="2336029" y="60010"/>
                </a:lnTo>
                <a:lnTo>
                  <a:pt x="2288417" y="56265"/>
                </a:lnTo>
                <a:lnTo>
                  <a:pt x="2240805" y="51770"/>
                </a:lnTo>
                <a:lnTo>
                  <a:pt x="2193193" y="46693"/>
                </a:lnTo>
                <a:lnTo>
                  <a:pt x="2145581" y="41200"/>
                </a:lnTo>
                <a:lnTo>
                  <a:pt x="2097969" y="35457"/>
                </a:lnTo>
                <a:lnTo>
                  <a:pt x="2050358" y="29630"/>
                </a:lnTo>
                <a:lnTo>
                  <a:pt x="2002746" y="23887"/>
                </a:lnTo>
                <a:lnTo>
                  <a:pt x="1955134" y="18394"/>
                </a:lnTo>
                <a:lnTo>
                  <a:pt x="1907522" y="13317"/>
                </a:lnTo>
                <a:lnTo>
                  <a:pt x="1859910" y="8822"/>
                </a:lnTo>
                <a:lnTo>
                  <a:pt x="1812298" y="5077"/>
                </a:lnTo>
                <a:lnTo>
                  <a:pt x="1764686" y="2247"/>
                </a:lnTo>
                <a:lnTo>
                  <a:pt x="1717075" y="499"/>
                </a:lnTo>
                <a:lnTo>
                  <a:pt x="1669463" y="0"/>
                </a:lnTo>
                <a:lnTo>
                  <a:pt x="1621851" y="915"/>
                </a:lnTo>
                <a:lnTo>
                  <a:pt x="1574239" y="3412"/>
                </a:lnTo>
                <a:lnTo>
                  <a:pt x="1526627" y="7657"/>
                </a:lnTo>
                <a:lnTo>
                  <a:pt x="1479015" y="13816"/>
                </a:lnTo>
                <a:lnTo>
                  <a:pt x="1431403" y="22056"/>
                </a:lnTo>
                <a:lnTo>
                  <a:pt x="1383791" y="32544"/>
                </a:lnTo>
                <a:lnTo>
                  <a:pt x="1336180" y="43031"/>
                </a:lnTo>
                <a:lnTo>
                  <a:pt x="1288567" y="51271"/>
                </a:lnTo>
                <a:lnTo>
                  <a:pt x="1240953" y="57430"/>
                </a:lnTo>
                <a:lnTo>
                  <a:pt x="1193336" y="61675"/>
                </a:lnTo>
                <a:lnTo>
                  <a:pt x="1145717" y="64172"/>
                </a:lnTo>
                <a:lnTo>
                  <a:pt x="1098093" y="65088"/>
                </a:lnTo>
                <a:lnTo>
                  <a:pt x="1050466" y="64588"/>
                </a:lnTo>
                <a:lnTo>
                  <a:pt x="1002833" y="62840"/>
                </a:lnTo>
                <a:lnTo>
                  <a:pt x="955194" y="60010"/>
                </a:lnTo>
                <a:lnTo>
                  <a:pt x="907548" y="56265"/>
                </a:lnTo>
                <a:lnTo>
                  <a:pt x="859895" y="51770"/>
                </a:lnTo>
                <a:lnTo>
                  <a:pt x="812233" y="46693"/>
                </a:lnTo>
                <a:lnTo>
                  <a:pt x="764563" y="41200"/>
                </a:lnTo>
                <a:lnTo>
                  <a:pt x="716883" y="35457"/>
                </a:lnTo>
                <a:lnTo>
                  <a:pt x="669192" y="29630"/>
                </a:lnTo>
                <a:lnTo>
                  <a:pt x="621490" y="23887"/>
                </a:lnTo>
                <a:lnTo>
                  <a:pt x="573776" y="18394"/>
                </a:lnTo>
                <a:lnTo>
                  <a:pt x="526049" y="13317"/>
                </a:lnTo>
                <a:lnTo>
                  <a:pt x="478309" y="8822"/>
                </a:lnTo>
                <a:lnTo>
                  <a:pt x="430554" y="5077"/>
                </a:lnTo>
                <a:lnTo>
                  <a:pt x="382785" y="2247"/>
                </a:lnTo>
                <a:lnTo>
                  <a:pt x="335000" y="499"/>
                </a:lnTo>
                <a:lnTo>
                  <a:pt x="287198" y="0"/>
                </a:lnTo>
                <a:lnTo>
                  <a:pt x="239379" y="915"/>
                </a:lnTo>
                <a:lnTo>
                  <a:pt x="191542" y="3412"/>
                </a:lnTo>
                <a:lnTo>
                  <a:pt x="143687" y="7657"/>
                </a:lnTo>
                <a:lnTo>
                  <a:pt x="95811" y="13816"/>
                </a:lnTo>
                <a:lnTo>
                  <a:pt x="47916" y="22056"/>
                </a:lnTo>
                <a:lnTo>
                  <a:pt x="0" y="32544"/>
                </a:lnTo>
                <a:lnTo>
                  <a:pt x="0" y="459264"/>
                </a:lnTo>
                <a:lnTo>
                  <a:pt x="47916" y="448776"/>
                </a:lnTo>
                <a:lnTo>
                  <a:pt x="95811" y="440536"/>
                </a:lnTo>
                <a:lnTo>
                  <a:pt x="143687" y="434377"/>
                </a:lnTo>
                <a:lnTo>
                  <a:pt x="191542" y="430132"/>
                </a:lnTo>
                <a:lnTo>
                  <a:pt x="239379" y="427635"/>
                </a:lnTo>
                <a:lnTo>
                  <a:pt x="287198" y="426720"/>
                </a:lnTo>
                <a:lnTo>
                  <a:pt x="335000" y="427219"/>
                </a:lnTo>
                <a:lnTo>
                  <a:pt x="382785" y="428967"/>
                </a:lnTo>
                <a:lnTo>
                  <a:pt x="430554" y="431797"/>
                </a:lnTo>
                <a:lnTo>
                  <a:pt x="478309" y="435542"/>
                </a:lnTo>
                <a:lnTo>
                  <a:pt x="526049" y="440037"/>
                </a:lnTo>
                <a:lnTo>
                  <a:pt x="573776" y="445114"/>
                </a:lnTo>
                <a:lnTo>
                  <a:pt x="621490" y="450607"/>
                </a:lnTo>
                <a:lnTo>
                  <a:pt x="669192" y="456350"/>
                </a:lnTo>
                <a:lnTo>
                  <a:pt x="716883" y="462177"/>
                </a:lnTo>
                <a:lnTo>
                  <a:pt x="764563" y="467920"/>
                </a:lnTo>
                <a:lnTo>
                  <a:pt x="812233" y="473413"/>
                </a:lnTo>
                <a:lnTo>
                  <a:pt x="859895" y="478490"/>
                </a:lnTo>
                <a:lnTo>
                  <a:pt x="907548" y="482985"/>
                </a:lnTo>
                <a:lnTo>
                  <a:pt x="955194" y="486730"/>
                </a:lnTo>
                <a:lnTo>
                  <a:pt x="1002833" y="489560"/>
                </a:lnTo>
                <a:lnTo>
                  <a:pt x="1050466" y="491308"/>
                </a:lnTo>
                <a:lnTo>
                  <a:pt x="1098093" y="491808"/>
                </a:lnTo>
                <a:lnTo>
                  <a:pt x="1145717" y="490892"/>
                </a:lnTo>
                <a:lnTo>
                  <a:pt x="1193336" y="488395"/>
                </a:lnTo>
                <a:lnTo>
                  <a:pt x="1240953" y="484150"/>
                </a:lnTo>
                <a:lnTo>
                  <a:pt x="1288567" y="477991"/>
                </a:lnTo>
                <a:lnTo>
                  <a:pt x="1336180" y="469751"/>
                </a:lnTo>
                <a:lnTo>
                  <a:pt x="1383791" y="459264"/>
                </a:lnTo>
                <a:lnTo>
                  <a:pt x="1431403" y="448776"/>
                </a:lnTo>
                <a:lnTo>
                  <a:pt x="1479015" y="440536"/>
                </a:lnTo>
                <a:lnTo>
                  <a:pt x="1526627" y="434377"/>
                </a:lnTo>
                <a:lnTo>
                  <a:pt x="1574239" y="430132"/>
                </a:lnTo>
                <a:lnTo>
                  <a:pt x="1621851" y="427635"/>
                </a:lnTo>
                <a:lnTo>
                  <a:pt x="1669463" y="426720"/>
                </a:lnTo>
                <a:lnTo>
                  <a:pt x="1717075" y="427219"/>
                </a:lnTo>
                <a:lnTo>
                  <a:pt x="1764686" y="428967"/>
                </a:lnTo>
                <a:lnTo>
                  <a:pt x="1812298" y="431797"/>
                </a:lnTo>
                <a:lnTo>
                  <a:pt x="1859910" y="435542"/>
                </a:lnTo>
                <a:lnTo>
                  <a:pt x="1907522" y="440037"/>
                </a:lnTo>
                <a:lnTo>
                  <a:pt x="1955134" y="445114"/>
                </a:lnTo>
                <a:lnTo>
                  <a:pt x="2002746" y="450607"/>
                </a:lnTo>
                <a:lnTo>
                  <a:pt x="2050358" y="456350"/>
                </a:lnTo>
                <a:lnTo>
                  <a:pt x="2097969" y="462177"/>
                </a:lnTo>
                <a:lnTo>
                  <a:pt x="2145581" y="467920"/>
                </a:lnTo>
                <a:lnTo>
                  <a:pt x="2193193" y="473413"/>
                </a:lnTo>
                <a:lnTo>
                  <a:pt x="2240805" y="478490"/>
                </a:lnTo>
                <a:lnTo>
                  <a:pt x="2288417" y="482985"/>
                </a:lnTo>
                <a:lnTo>
                  <a:pt x="2336029" y="486730"/>
                </a:lnTo>
                <a:lnTo>
                  <a:pt x="2383641" y="489560"/>
                </a:lnTo>
                <a:lnTo>
                  <a:pt x="2431252" y="491308"/>
                </a:lnTo>
                <a:lnTo>
                  <a:pt x="2478864" y="491808"/>
                </a:lnTo>
                <a:lnTo>
                  <a:pt x="2526476" y="490892"/>
                </a:lnTo>
                <a:lnTo>
                  <a:pt x="2574088" y="488395"/>
                </a:lnTo>
                <a:lnTo>
                  <a:pt x="2621700" y="484150"/>
                </a:lnTo>
                <a:lnTo>
                  <a:pt x="2669312" y="477991"/>
                </a:lnTo>
                <a:lnTo>
                  <a:pt x="2716924" y="469751"/>
                </a:lnTo>
                <a:lnTo>
                  <a:pt x="2764536" y="459264"/>
                </a:lnTo>
                <a:lnTo>
                  <a:pt x="2764536" y="32544"/>
                </a:lnTo>
                <a:close/>
              </a:path>
            </a:pathLst>
          </a:custGeom>
          <a:ln w="12191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4891" y="1457451"/>
            <a:ext cx="5490210" cy="309905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300" marR="8255" indent="-228600" algn="just">
              <a:lnSpc>
                <a:spcPct val="103600"/>
              </a:lnSpc>
              <a:spcBef>
                <a:spcPts val="5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повышение адаптационного </a:t>
            </a:r>
            <a:r>
              <a:rPr sz="1100" dirty="0">
                <a:latin typeface="Century Gothic"/>
                <a:cs typeface="Century Gothic"/>
              </a:rPr>
              <a:t>потенциала, </a:t>
            </a:r>
            <a:r>
              <a:rPr sz="1100" spc="-5" dirty="0">
                <a:latin typeface="Century Gothic"/>
                <a:cs typeface="Century Gothic"/>
              </a:rPr>
              <a:t>удовлетворение </a:t>
            </a:r>
            <a:r>
              <a:rPr sz="1100" dirty="0">
                <a:latin typeface="Century Gothic"/>
                <a:cs typeface="Century Gothic"/>
              </a:rPr>
              <a:t>эстетических  </a:t>
            </a:r>
            <a:r>
              <a:rPr sz="1100" spc="-5" dirty="0">
                <a:latin typeface="Century Gothic"/>
                <a:cs typeface="Century Gothic"/>
              </a:rPr>
              <a:t>потребностей граждан пожилого возраста </a:t>
            </a:r>
            <a:r>
              <a:rPr sz="1100" dirty="0">
                <a:latin typeface="Century Gothic"/>
                <a:cs typeface="Century Gothic"/>
              </a:rPr>
              <a:t>и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инвалидов;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1050">
              <a:latin typeface="Century Gothic"/>
              <a:cs typeface="Century Gothic"/>
            </a:endParaRPr>
          </a:p>
          <a:p>
            <a:pPr marL="241300" marR="5080" indent="-228600" algn="just">
              <a:lnSpc>
                <a:spcPct val="101800"/>
              </a:lnSpc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формирование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развитие мотивации </a:t>
            </a:r>
            <a:r>
              <a:rPr sz="1100" dirty="0">
                <a:latin typeface="Century Gothic"/>
                <a:cs typeface="Century Gothic"/>
              </a:rPr>
              <a:t>у пожилых людей и </a:t>
            </a:r>
            <a:r>
              <a:rPr sz="1100" spc="-5" dirty="0">
                <a:latin typeface="Century Gothic"/>
                <a:cs typeface="Century Gothic"/>
              </a:rPr>
              <a:t>инвалидов </a:t>
            </a:r>
            <a:r>
              <a:rPr sz="1100" spc="10" dirty="0">
                <a:latin typeface="Century Gothic"/>
                <a:cs typeface="Century Gothic"/>
              </a:rPr>
              <a:t>на  </a:t>
            </a:r>
            <a:r>
              <a:rPr sz="1100" dirty="0">
                <a:latin typeface="Century Gothic"/>
                <a:cs typeface="Century Gothic"/>
              </a:rPr>
              <a:t>сохранение </a:t>
            </a:r>
            <a:r>
              <a:rPr sz="1100" spc="-5" dirty="0">
                <a:latin typeface="Century Gothic"/>
                <a:cs typeface="Century Gothic"/>
              </a:rPr>
              <a:t>здоровья </a:t>
            </a:r>
            <a:r>
              <a:rPr sz="1100" dirty="0">
                <a:latin typeface="Century Gothic"/>
                <a:cs typeface="Century Gothic"/>
              </a:rPr>
              <a:t>и продление </a:t>
            </a:r>
            <a:r>
              <a:rPr sz="1100" spc="-10" dirty="0">
                <a:latin typeface="Century Gothic"/>
                <a:cs typeface="Century Gothic"/>
              </a:rPr>
              <a:t>активного </a:t>
            </a:r>
            <a:r>
              <a:rPr sz="1100" spc="-5" dirty="0">
                <a:latin typeface="Century Gothic"/>
                <a:cs typeface="Century Gothic"/>
              </a:rPr>
              <a:t>образа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жизни;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100">
              <a:latin typeface="Century Gothic"/>
              <a:cs typeface="Century Gothic"/>
            </a:endParaRPr>
          </a:p>
          <a:p>
            <a:pPr marL="241300" marR="5080" indent="-228600" algn="just">
              <a:lnSpc>
                <a:spcPct val="101800"/>
              </a:lnSpc>
              <a:buFont typeface="Wingdings"/>
              <a:buChar char=""/>
              <a:tabLst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формирование </a:t>
            </a:r>
            <a:r>
              <a:rPr sz="1100" spc="5" dirty="0">
                <a:latin typeface="Century Gothic"/>
                <a:cs typeface="Century Gothic"/>
              </a:rPr>
              <a:t>новых </a:t>
            </a:r>
            <a:r>
              <a:rPr sz="1100" spc="-5" dirty="0">
                <a:latin typeface="Century Gothic"/>
                <a:cs typeface="Century Gothic"/>
              </a:rPr>
              <a:t>интересов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содействие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освоении </a:t>
            </a:r>
            <a:r>
              <a:rPr sz="1100" dirty="0">
                <a:latin typeface="Century Gothic"/>
                <a:cs typeface="Century Gothic"/>
              </a:rPr>
              <a:t>новых </a:t>
            </a:r>
            <a:r>
              <a:rPr sz="1100" spc="-10" dirty="0">
                <a:latin typeface="Century Gothic"/>
                <a:cs typeface="Century Gothic"/>
              </a:rPr>
              <a:t>видов  </a:t>
            </a:r>
            <a:r>
              <a:rPr sz="1100" spc="-5" dirty="0">
                <a:latin typeface="Century Gothic"/>
                <a:cs typeface="Century Gothic"/>
              </a:rPr>
              <a:t>социально-культурной деятельности, позволяющих заполнить досуг,  расширить кругозор, </a:t>
            </a:r>
            <a:r>
              <a:rPr sz="1100" dirty="0">
                <a:latin typeface="Century Gothic"/>
                <a:cs typeface="Century Gothic"/>
              </a:rPr>
              <a:t>адаптироваться к </a:t>
            </a:r>
            <a:r>
              <a:rPr sz="1100" spc="-5" dirty="0">
                <a:latin typeface="Century Gothic"/>
                <a:cs typeface="Century Gothic"/>
              </a:rPr>
              <a:t>меняющемуся миру, восполнить  дефицит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общения;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100">
              <a:latin typeface="Century Gothic"/>
              <a:cs typeface="Century Gothic"/>
            </a:endParaRPr>
          </a:p>
          <a:p>
            <a:pPr marL="241300" marR="5715" indent="-228600" algn="just">
              <a:lnSpc>
                <a:spcPct val="101800"/>
              </a:lnSpc>
              <a:buFont typeface="Wingdings"/>
              <a:buChar char=""/>
              <a:tabLst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внедрение новых </a:t>
            </a:r>
            <a:r>
              <a:rPr sz="1100" spc="-5" dirty="0">
                <a:latin typeface="Century Gothic"/>
                <a:cs typeface="Century Gothic"/>
              </a:rPr>
              <a:t>технологий музыкотерапии, колориттерапии </a:t>
            </a:r>
            <a:r>
              <a:rPr sz="1100" dirty="0">
                <a:latin typeface="Century Gothic"/>
                <a:cs typeface="Century Gothic"/>
              </a:rPr>
              <a:t>и  </a:t>
            </a:r>
            <a:r>
              <a:rPr sz="1100" spc="-5" dirty="0">
                <a:latin typeface="Century Gothic"/>
                <a:cs typeface="Century Gothic"/>
              </a:rPr>
              <a:t>смехотерапии, как </a:t>
            </a:r>
            <a:r>
              <a:rPr sz="1100" dirty="0">
                <a:latin typeface="Century Gothic"/>
                <a:cs typeface="Century Gothic"/>
              </a:rPr>
              <a:t>способа </a:t>
            </a:r>
            <a:r>
              <a:rPr sz="1100" spc="-5" dirty="0">
                <a:latin typeface="Century Gothic"/>
                <a:cs typeface="Century Gothic"/>
              </a:rPr>
              <a:t>социокультурной реабилитации </a:t>
            </a:r>
            <a:r>
              <a:rPr sz="1100" spc="-10" dirty="0">
                <a:latin typeface="Century Gothic"/>
                <a:cs typeface="Century Gothic"/>
              </a:rPr>
              <a:t>граждан  </a:t>
            </a:r>
            <a:r>
              <a:rPr sz="1100" dirty="0">
                <a:latin typeface="Century Gothic"/>
                <a:cs typeface="Century Gothic"/>
              </a:rPr>
              <a:t>пожилого </a:t>
            </a:r>
            <a:r>
              <a:rPr sz="1100" spc="-5" dirty="0">
                <a:latin typeface="Century Gothic"/>
                <a:cs typeface="Century Gothic"/>
              </a:rPr>
              <a:t>возраста </a:t>
            </a:r>
            <a:r>
              <a:rPr sz="1100" dirty="0">
                <a:latin typeface="Century Gothic"/>
                <a:cs typeface="Century Gothic"/>
              </a:rPr>
              <a:t>и инвалидов, </a:t>
            </a:r>
            <a:r>
              <a:rPr sz="1100" spc="-10" dirty="0">
                <a:latin typeface="Century Gothic"/>
                <a:cs typeface="Century Gothic"/>
              </a:rPr>
              <a:t>посещающих </a:t>
            </a:r>
            <a:r>
              <a:rPr sz="1100">
                <a:latin typeface="Century Gothic"/>
                <a:cs typeface="Century Gothic"/>
              </a:rPr>
              <a:t>отделение </a:t>
            </a:r>
            <a:r>
              <a:rPr lang="ru-RU" sz="1100" spc="-5" dirty="0" smtClean="0">
                <a:latin typeface="Century Gothic"/>
                <a:cs typeface="Century Gothic"/>
              </a:rPr>
              <a:t>срочного обслуживания.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00">
              <a:latin typeface="Century Gothic"/>
              <a:cs typeface="Century Gothic"/>
            </a:endParaRPr>
          </a:p>
          <a:p>
            <a:pPr marR="53340" algn="ctr">
              <a:lnSpc>
                <a:spcPct val="100000"/>
              </a:lnSpc>
              <a:spcBef>
                <a:spcPts val="944"/>
              </a:spcBef>
            </a:pPr>
            <a:r>
              <a:rPr sz="1200" b="1" dirty="0">
                <a:solidFill>
                  <a:srgbClr val="00007F"/>
                </a:solidFill>
                <a:latin typeface="Century Gothic"/>
                <a:cs typeface="Century Gothic"/>
              </a:rPr>
              <a:t>Методы</a:t>
            </a:r>
            <a:r>
              <a:rPr sz="1200" dirty="0">
                <a:latin typeface="Century Gothic"/>
                <a:cs typeface="Century Gothic"/>
              </a:rPr>
              <a:t>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3050" y="5270500"/>
            <a:ext cx="530860" cy="3200400"/>
          </a:xfrm>
          <a:custGeom>
            <a:avLst/>
            <a:gdLst/>
            <a:ahLst/>
            <a:cxnLst/>
            <a:rect l="l" t="t" r="r" b="b"/>
            <a:pathLst>
              <a:path w="530860" h="2136775">
                <a:moveTo>
                  <a:pt x="530352" y="0"/>
                </a:moveTo>
                <a:lnTo>
                  <a:pt x="482725" y="4277"/>
                </a:lnTo>
                <a:lnTo>
                  <a:pt x="437883" y="16607"/>
                </a:lnTo>
                <a:lnTo>
                  <a:pt x="396578" y="36237"/>
                </a:lnTo>
                <a:lnTo>
                  <a:pt x="359563" y="62415"/>
                </a:lnTo>
                <a:lnTo>
                  <a:pt x="327591" y="94387"/>
                </a:lnTo>
                <a:lnTo>
                  <a:pt x="301413" y="131402"/>
                </a:lnTo>
                <a:lnTo>
                  <a:pt x="281783" y="172707"/>
                </a:lnTo>
                <a:lnTo>
                  <a:pt x="269453" y="217549"/>
                </a:lnTo>
                <a:lnTo>
                  <a:pt x="265175" y="265176"/>
                </a:lnTo>
                <a:lnTo>
                  <a:pt x="265175" y="804672"/>
                </a:lnTo>
                <a:lnTo>
                  <a:pt x="260898" y="852298"/>
                </a:lnTo>
                <a:lnTo>
                  <a:pt x="248568" y="897140"/>
                </a:lnTo>
                <a:lnTo>
                  <a:pt x="228938" y="938445"/>
                </a:lnTo>
                <a:lnTo>
                  <a:pt x="202760" y="975460"/>
                </a:lnTo>
                <a:lnTo>
                  <a:pt x="170788" y="1007432"/>
                </a:lnTo>
                <a:lnTo>
                  <a:pt x="133773" y="1033610"/>
                </a:lnTo>
                <a:lnTo>
                  <a:pt x="92468" y="1053240"/>
                </a:lnTo>
                <a:lnTo>
                  <a:pt x="47626" y="1065570"/>
                </a:lnTo>
                <a:lnTo>
                  <a:pt x="0" y="1069848"/>
                </a:lnTo>
                <a:lnTo>
                  <a:pt x="47626" y="1074020"/>
                </a:lnTo>
                <a:lnTo>
                  <a:pt x="92468" y="1086070"/>
                </a:lnTo>
                <a:lnTo>
                  <a:pt x="133773" y="1105295"/>
                </a:lnTo>
                <a:lnTo>
                  <a:pt x="170788" y="1130991"/>
                </a:lnTo>
                <a:lnTo>
                  <a:pt x="202760" y="1162458"/>
                </a:lnTo>
                <a:lnTo>
                  <a:pt x="228938" y="1198992"/>
                </a:lnTo>
                <a:lnTo>
                  <a:pt x="248568" y="1239892"/>
                </a:lnTo>
                <a:lnTo>
                  <a:pt x="260898" y="1284453"/>
                </a:lnTo>
                <a:lnTo>
                  <a:pt x="265175" y="1331976"/>
                </a:lnTo>
                <a:lnTo>
                  <a:pt x="265175" y="1871472"/>
                </a:lnTo>
                <a:lnTo>
                  <a:pt x="269453" y="1919098"/>
                </a:lnTo>
                <a:lnTo>
                  <a:pt x="281783" y="1963940"/>
                </a:lnTo>
                <a:lnTo>
                  <a:pt x="301413" y="2005245"/>
                </a:lnTo>
                <a:lnTo>
                  <a:pt x="327591" y="2042260"/>
                </a:lnTo>
                <a:lnTo>
                  <a:pt x="359563" y="2074232"/>
                </a:lnTo>
                <a:lnTo>
                  <a:pt x="396578" y="2100410"/>
                </a:lnTo>
                <a:lnTo>
                  <a:pt x="437883" y="2120040"/>
                </a:lnTo>
                <a:lnTo>
                  <a:pt x="482725" y="2132370"/>
                </a:lnTo>
                <a:lnTo>
                  <a:pt x="530352" y="2136648"/>
                </a:lnTo>
              </a:path>
            </a:pathLst>
          </a:custGeom>
          <a:ln w="12192">
            <a:solidFill>
              <a:srgbClr val="BF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3850" y="5346700"/>
            <a:ext cx="530860" cy="3200400"/>
          </a:xfrm>
          <a:custGeom>
            <a:avLst/>
            <a:gdLst/>
            <a:ahLst/>
            <a:cxnLst/>
            <a:rect l="l" t="t" r="r" b="b"/>
            <a:pathLst>
              <a:path w="530859" h="2136775">
                <a:moveTo>
                  <a:pt x="0" y="0"/>
                </a:moveTo>
                <a:lnTo>
                  <a:pt x="47626" y="4277"/>
                </a:lnTo>
                <a:lnTo>
                  <a:pt x="92468" y="16607"/>
                </a:lnTo>
                <a:lnTo>
                  <a:pt x="133773" y="36237"/>
                </a:lnTo>
                <a:lnTo>
                  <a:pt x="170788" y="62415"/>
                </a:lnTo>
                <a:lnTo>
                  <a:pt x="202760" y="94387"/>
                </a:lnTo>
                <a:lnTo>
                  <a:pt x="228938" y="131402"/>
                </a:lnTo>
                <a:lnTo>
                  <a:pt x="248568" y="172707"/>
                </a:lnTo>
                <a:lnTo>
                  <a:pt x="260898" y="217549"/>
                </a:lnTo>
                <a:lnTo>
                  <a:pt x="265176" y="265176"/>
                </a:lnTo>
                <a:lnTo>
                  <a:pt x="265176" y="804672"/>
                </a:lnTo>
                <a:lnTo>
                  <a:pt x="269453" y="852298"/>
                </a:lnTo>
                <a:lnTo>
                  <a:pt x="281783" y="897140"/>
                </a:lnTo>
                <a:lnTo>
                  <a:pt x="301413" y="938445"/>
                </a:lnTo>
                <a:lnTo>
                  <a:pt x="327591" y="975460"/>
                </a:lnTo>
                <a:lnTo>
                  <a:pt x="359563" y="1007432"/>
                </a:lnTo>
                <a:lnTo>
                  <a:pt x="396578" y="1033610"/>
                </a:lnTo>
                <a:lnTo>
                  <a:pt x="437883" y="1053240"/>
                </a:lnTo>
                <a:lnTo>
                  <a:pt x="482725" y="1065570"/>
                </a:lnTo>
                <a:lnTo>
                  <a:pt x="530352" y="1069848"/>
                </a:lnTo>
                <a:lnTo>
                  <a:pt x="482725" y="1074020"/>
                </a:lnTo>
                <a:lnTo>
                  <a:pt x="437883" y="1086070"/>
                </a:lnTo>
                <a:lnTo>
                  <a:pt x="396578" y="1105295"/>
                </a:lnTo>
                <a:lnTo>
                  <a:pt x="359563" y="1130991"/>
                </a:lnTo>
                <a:lnTo>
                  <a:pt x="327591" y="1162458"/>
                </a:lnTo>
                <a:lnTo>
                  <a:pt x="301413" y="1198992"/>
                </a:lnTo>
                <a:lnTo>
                  <a:pt x="281783" y="1239892"/>
                </a:lnTo>
                <a:lnTo>
                  <a:pt x="269453" y="1284453"/>
                </a:lnTo>
                <a:lnTo>
                  <a:pt x="265176" y="1331976"/>
                </a:lnTo>
                <a:lnTo>
                  <a:pt x="265176" y="1871472"/>
                </a:lnTo>
                <a:lnTo>
                  <a:pt x="260898" y="1919098"/>
                </a:lnTo>
                <a:lnTo>
                  <a:pt x="248568" y="1963940"/>
                </a:lnTo>
                <a:lnTo>
                  <a:pt x="228938" y="2005245"/>
                </a:lnTo>
                <a:lnTo>
                  <a:pt x="202760" y="2042260"/>
                </a:lnTo>
                <a:lnTo>
                  <a:pt x="170788" y="2074232"/>
                </a:lnTo>
                <a:lnTo>
                  <a:pt x="133773" y="2100410"/>
                </a:lnTo>
                <a:lnTo>
                  <a:pt x="92468" y="2120040"/>
                </a:lnTo>
                <a:lnTo>
                  <a:pt x="47626" y="2132370"/>
                </a:lnTo>
                <a:lnTo>
                  <a:pt x="0" y="2136648"/>
                </a:lnTo>
              </a:path>
            </a:pathLst>
          </a:custGeom>
          <a:ln w="12192">
            <a:solidFill>
              <a:srgbClr val="BF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2650" y="5389370"/>
            <a:ext cx="5553837" cy="1974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          б</a:t>
            </a:r>
            <a:r>
              <a:rPr sz="1200" b="1" spc="-5" smtClean="0">
                <a:solidFill>
                  <a:srgbClr val="FFFFFF"/>
                </a:solidFill>
                <a:latin typeface="Century Gothic"/>
                <a:cs typeface="Century Gothic"/>
              </a:rPr>
              <a:t>ет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1200" b="1" spc="-5">
                <a:solidFill>
                  <a:srgbClr val="FFFFFF"/>
                </a:solidFill>
                <a:latin typeface="Century Gothic"/>
                <a:cs typeface="Century Gothic"/>
              </a:rPr>
              <a:t>однородной</a:t>
            </a:r>
            <a:r>
              <a:rPr sz="1200" b="1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smtClean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1580" y="6440932"/>
            <a:ext cx="3636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smtClean="0">
                <a:latin typeface="Century Gothic"/>
                <a:cs typeface="Century Gothic"/>
              </a:rPr>
              <a:t> Беседа , дискуссии , элементы релаксации  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1646427"/>
            <a:ext cx="5718810" cy="20777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985" indent="146050" algn="just">
              <a:lnSpc>
                <a:spcPct val="102099"/>
              </a:lnSpc>
              <a:spcBef>
                <a:spcPts val="75"/>
              </a:spcBef>
            </a:pPr>
            <a:r>
              <a:rPr sz="1100" spc="-5" dirty="0">
                <a:latin typeface="Century Gothic"/>
                <a:cs typeface="Century Gothic"/>
              </a:rPr>
              <a:t>Возникающие </a:t>
            </a:r>
            <a:r>
              <a:rPr sz="1100" dirty="0">
                <a:latin typeface="Century Gothic"/>
                <a:cs typeface="Century Gothic"/>
              </a:rPr>
              <a:t>при </a:t>
            </a:r>
            <a:r>
              <a:rPr sz="1100" spc="-5" dirty="0">
                <a:latin typeface="Century Gothic"/>
                <a:cs typeface="Century Gothic"/>
              </a:rPr>
              <a:t>старении организма проблемы </a:t>
            </a:r>
            <a:r>
              <a:rPr sz="1100" dirty="0">
                <a:latin typeface="Century Gothic"/>
                <a:cs typeface="Century Gothic"/>
              </a:rPr>
              <a:t>условно </a:t>
            </a:r>
            <a:r>
              <a:rPr sz="1100" spc="-5" dirty="0">
                <a:latin typeface="Century Gothic"/>
                <a:cs typeface="Century Gothic"/>
              </a:rPr>
              <a:t>разделим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3  группы: </a:t>
            </a:r>
            <a:r>
              <a:rPr sz="1100" spc="-5" dirty="0">
                <a:latin typeface="Century Gothic"/>
                <a:cs typeface="Century Gothic"/>
              </a:rPr>
              <a:t>медицинские, </a:t>
            </a:r>
            <a:r>
              <a:rPr sz="1100" dirty="0">
                <a:latin typeface="Century Gothic"/>
                <a:cs typeface="Century Gothic"/>
              </a:rPr>
              <a:t>психологические и социальные. Нужно </a:t>
            </a:r>
            <a:r>
              <a:rPr sz="1100" spc="-5" dirty="0">
                <a:latin typeface="Century Gothic"/>
                <a:cs typeface="Century Gothic"/>
              </a:rPr>
              <a:t>помнить, </a:t>
            </a:r>
            <a:r>
              <a:rPr sz="1100" dirty="0">
                <a:latin typeface="Century Gothic"/>
                <a:cs typeface="Century Gothic"/>
              </a:rPr>
              <a:t>что </a:t>
            </a:r>
            <a:r>
              <a:rPr sz="1100" spc="-10" dirty="0">
                <a:latin typeface="Century Gothic"/>
                <a:cs typeface="Century Gothic"/>
              </a:rPr>
              <a:t>все  </a:t>
            </a:r>
            <a:r>
              <a:rPr sz="1100" dirty="0">
                <a:latin typeface="Century Gothic"/>
                <a:cs typeface="Century Gothic"/>
              </a:rPr>
              <a:t>проблемы тесно </a:t>
            </a:r>
            <a:r>
              <a:rPr sz="1100" spc="-5" dirty="0">
                <a:latin typeface="Century Gothic"/>
                <a:cs typeface="Century Gothic"/>
              </a:rPr>
              <a:t>связаны между </a:t>
            </a:r>
            <a:r>
              <a:rPr sz="1100" dirty="0">
                <a:latin typeface="Century Gothic"/>
                <a:cs typeface="Century Gothic"/>
              </a:rPr>
              <a:t>собой и решение </a:t>
            </a:r>
            <a:r>
              <a:rPr sz="1100" spc="-5" dirty="0">
                <a:latin typeface="Century Gothic"/>
                <a:cs typeface="Century Gothic"/>
              </a:rPr>
              <a:t>одной из </a:t>
            </a:r>
            <a:r>
              <a:rPr sz="1100" dirty="0">
                <a:latin typeface="Century Gothic"/>
                <a:cs typeface="Century Gothic"/>
              </a:rPr>
              <a:t>них </a:t>
            </a:r>
            <a:r>
              <a:rPr sz="1100" spc="-5" dirty="0">
                <a:latin typeface="Century Gothic"/>
                <a:cs typeface="Century Gothic"/>
              </a:rPr>
              <a:t>может </a:t>
            </a:r>
            <a:r>
              <a:rPr sz="1100" dirty="0">
                <a:latin typeface="Century Gothic"/>
                <a:cs typeface="Century Gothic"/>
              </a:rPr>
              <a:t>дать  положительный </a:t>
            </a:r>
            <a:r>
              <a:rPr sz="1100" spc="-10" dirty="0">
                <a:latin typeface="Century Gothic"/>
                <a:cs typeface="Century Gothic"/>
              </a:rPr>
              <a:t>результат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10" dirty="0">
                <a:latin typeface="Century Gothic"/>
                <a:cs typeface="Century Gothic"/>
              </a:rPr>
              <a:t>решении </a:t>
            </a:r>
            <a:r>
              <a:rPr sz="1100" dirty="0">
                <a:latin typeface="Century Gothic"/>
                <a:cs typeface="Century Gothic"/>
              </a:rPr>
              <a:t>другой, и </a:t>
            </a:r>
            <a:r>
              <a:rPr sz="1100" spc="-5" dirty="0">
                <a:latin typeface="Century Gothic"/>
                <a:cs typeface="Century Gothic"/>
              </a:rPr>
              <a:t>наоборот. Например,  пробуждение творческой активности может повлечь </a:t>
            </a:r>
            <a:r>
              <a:rPr sz="1100" spc="-10" dirty="0">
                <a:latin typeface="Century Gothic"/>
                <a:cs typeface="Century Gothic"/>
              </a:rPr>
              <a:t>за </a:t>
            </a:r>
            <a:r>
              <a:rPr sz="1100" dirty="0">
                <a:latin typeface="Century Gothic"/>
                <a:cs typeface="Century Gothic"/>
              </a:rPr>
              <a:t>собой </a:t>
            </a:r>
            <a:r>
              <a:rPr sz="1100" spc="-5" dirty="0">
                <a:latin typeface="Century Gothic"/>
                <a:cs typeface="Century Gothic"/>
              </a:rPr>
              <a:t>исчезновение  депрессии, </a:t>
            </a:r>
            <a:r>
              <a:rPr sz="1100" dirty="0">
                <a:latin typeface="Century Gothic"/>
                <a:cs typeface="Century Gothic"/>
              </a:rPr>
              <a:t>а это, в </a:t>
            </a:r>
            <a:r>
              <a:rPr sz="1100" spc="5" dirty="0">
                <a:latin typeface="Century Gothic"/>
                <a:cs typeface="Century Gothic"/>
              </a:rPr>
              <a:t>свою </a:t>
            </a:r>
            <a:r>
              <a:rPr sz="1100" dirty="0">
                <a:latin typeface="Century Gothic"/>
                <a:cs typeface="Century Gothic"/>
              </a:rPr>
              <a:t>очередь, </a:t>
            </a:r>
            <a:r>
              <a:rPr sz="1100" spc="-5" dirty="0">
                <a:latin typeface="Century Gothic"/>
                <a:cs typeface="Century Gothic"/>
              </a:rPr>
              <a:t>приведет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5" dirty="0">
                <a:latin typeface="Century Gothic"/>
                <a:cs typeface="Century Gothic"/>
              </a:rPr>
              <a:t>улучшению </a:t>
            </a:r>
            <a:r>
              <a:rPr sz="1100" dirty="0">
                <a:latin typeface="Century Gothic"/>
                <a:cs typeface="Century Gothic"/>
              </a:rPr>
              <a:t>общего </a:t>
            </a:r>
            <a:r>
              <a:rPr sz="1100" spc="-5" dirty="0">
                <a:latin typeface="Century Gothic"/>
                <a:cs typeface="Century Gothic"/>
              </a:rPr>
              <a:t>состояния  организма.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00">
              <a:latin typeface="Century Gothic"/>
              <a:cs typeface="Century Gothic"/>
            </a:endParaRPr>
          </a:p>
          <a:p>
            <a:pPr marL="12700" marR="5080" algn="just">
              <a:lnSpc>
                <a:spcPct val="101800"/>
              </a:lnSpc>
              <a:spcBef>
                <a:spcPts val="1120"/>
              </a:spcBef>
            </a:pPr>
            <a:r>
              <a:rPr sz="1100" spc="-5" dirty="0">
                <a:latin typeface="Century Gothic"/>
                <a:cs typeface="Century Gothic"/>
              </a:rPr>
              <a:t>Пожилые </a:t>
            </a:r>
            <a:r>
              <a:rPr sz="1100" dirty="0">
                <a:latin typeface="Century Gothic"/>
                <a:cs typeface="Century Gothic"/>
              </a:rPr>
              <a:t>люди и </a:t>
            </a:r>
            <a:r>
              <a:rPr sz="1100" spc="-5" dirty="0">
                <a:latin typeface="Century Gothic"/>
                <a:cs typeface="Century Gothic"/>
              </a:rPr>
              <a:t>инвалиды должны </a:t>
            </a:r>
            <a:r>
              <a:rPr sz="1100" dirty="0">
                <a:latin typeface="Century Gothic"/>
                <a:cs typeface="Century Gothic"/>
              </a:rPr>
              <a:t>чувствовать Вашу </a:t>
            </a:r>
            <a:r>
              <a:rPr sz="1100" spc="-5" dirty="0">
                <a:latin typeface="Century Gothic"/>
                <a:cs typeface="Century Gothic"/>
              </a:rPr>
              <a:t>действительную  заинтересованность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рассказываемых событиях, </a:t>
            </a:r>
            <a:r>
              <a:rPr sz="1100" dirty="0">
                <a:latin typeface="Century Gothic"/>
                <a:cs typeface="Century Gothic"/>
              </a:rPr>
              <a:t>то </a:t>
            </a:r>
            <a:r>
              <a:rPr sz="1100" spc="-5" dirty="0">
                <a:latin typeface="Century Gothic"/>
                <a:cs typeface="Century Gothic"/>
              </a:rPr>
              <a:t>время </a:t>
            </a:r>
            <a:r>
              <a:rPr sz="1100" dirty="0">
                <a:latin typeface="Century Gothic"/>
                <a:cs typeface="Century Gothic"/>
              </a:rPr>
              <a:t>когда были </a:t>
            </a:r>
            <a:r>
              <a:rPr sz="1100" spc="-10" dirty="0">
                <a:latin typeface="Century Gothic"/>
                <a:cs typeface="Century Gothic"/>
              </a:rPr>
              <a:t>полны  </a:t>
            </a:r>
            <a:r>
              <a:rPr sz="1100" dirty="0">
                <a:latin typeface="Century Gothic"/>
                <a:cs typeface="Century Gothic"/>
              </a:rPr>
              <a:t>сил, жизненной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активности.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8991" y="3710432"/>
            <a:ext cx="1780539" cy="1708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ts val="1315"/>
              </a:lnSpc>
              <a:spcBef>
                <a:spcPts val="25"/>
              </a:spcBef>
            </a:pPr>
            <a:r>
              <a:rPr sz="1100" dirty="0">
                <a:latin typeface="Century Gothic"/>
                <a:cs typeface="Century Gothic"/>
              </a:rPr>
              <a:t>Радоваться – </a:t>
            </a:r>
            <a:r>
              <a:rPr sz="1100" spc="-5" dirty="0">
                <a:latin typeface="Century Gothic"/>
                <a:cs typeface="Century Gothic"/>
              </a:rPr>
              <a:t>значит</a:t>
            </a:r>
            <a:r>
              <a:rPr sz="1100" spc="-9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жить!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291" y="3871467"/>
            <a:ext cx="5719445" cy="27690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55904" algn="just">
              <a:lnSpc>
                <a:spcPct val="102099"/>
              </a:lnSpc>
              <a:spcBef>
                <a:spcPts val="75"/>
              </a:spcBef>
            </a:pPr>
            <a:r>
              <a:rPr sz="1100" dirty="0">
                <a:latin typeface="Century Gothic"/>
                <a:cs typeface="Century Gothic"/>
              </a:rPr>
              <a:t>У врачей и психологов </a:t>
            </a:r>
            <a:r>
              <a:rPr sz="1100" spc="-5" dirty="0">
                <a:latin typeface="Century Gothic"/>
                <a:cs typeface="Century Gothic"/>
              </a:rPr>
              <a:t>давно </a:t>
            </a:r>
            <a:r>
              <a:rPr sz="1100" spc="5" dirty="0">
                <a:latin typeface="Century Gothic"/>
                <a:cs typeface="Century Gothic"/>
              </a:rPr>
              <a:t>не </a:t>
            </a:r>
            <a:r>
              <a:rPr sz="1100" spc="-5" dirty="0">
                <a:latin typeface="Century Gothic"/>
                <a:cs typeface="Century Gothic"/>
              </a:rPr>
              <a:t>вызывает сомнения, </a:t>
            </a:r>
            <a:r>
              <a:rPr sz="1100" dirty="0">
                <a:latin typeface="Century Gothic"/>
                <a:cs typeface="Century Gothic"/>
              </a:rPr>
              <a:t>что </a:t>
            </a:r>
            <a:r>
              <a:rPr sz="1100" spc="-5" dirty="0">
                <a:latin typeface="Century Gothic"/>
                <a:cs typeface="Century Gothic"/>
              </a:rPr>
              <a:t>доброжелательное  </a:t>
            </a:r>
            <a:r>
              <a:rPr sz="1100" dirty="0">
                <a:latin typeface="Century Gothic"/>
                <a:cs typeface="Century Gothic"/>
              </a:rPr>
              <a:t>выражение лица </a:t>
            </a:r>
            <a:r>
              <a:rPr sz="1100" spc="-5" dirty="0">
                <a:latin typeface="Century Gothic"/>
                <a:cs typeface="Century Gothic"/>
              </a:rPr>
              <a:t>возбуждает центры положительных эмоций, </a:t>
            </a:r>
            <a:r>
              <a:rPr sz="1100" dirty="0">
                <a:latin typeface="Century Gothic"/>
                <a:cs typeface="Century Gothic"/>
              </a:rPr>
              <a:t>приводит в  хорошее </a:t>
            </a:r>
            <a:r>
              <a:rPr sz="1100" spc="-5" dirty="0">
                <a:latin typeface="Century Gothic"/>
                <a:cs typeface="Century Gothic"/>
              </a:rPr>
              <a:t>настроение, помогает </a:t>
            </a:r>
            <a:r>
              <a:rPr sz="1100" dirty="0">
                <a:latin typeface="Century Gothic"/>
                <a:cs typeface="Century Gothic"/>
              </a:rPr>
              <a:t>жить. </a:t>
            </a:r>
            <a:r>
              <a:rPr sz="1100" spc="-15" dirty="0">
                <a:latin typeface="Century Gothic"/>
                <a:cs typeface="Century Gothic"/>
              </a:rPr>
              <a:t>Намек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улыбку, сдержанная </a:t>
            </a:r>
            <a:r>
              <a:rPr sz="1100" spc="-5" dirty="0">
                <a:latin typeface="Century Gothic"/>
                <a:cs typeface="Century Gothic"/>
              </a:rPr>
              <a:t>улыбка,  располагающая улыбка, нежная улыбка, </a:t>
            </a:r>
            <a:r>
              <a:rPr sz="1100" dirty="0">
                <a:latin typeface="Century Gothic"/>
                <a:cs typeface="Century Gothic"/>
              </a:rPr>
              <a:t>радостная </a:t>
            </a:r>
            <a:r>
              <a:rPr sz="1100" spc="-5" dirty="0">
                <a:latin typeface="Century Gothic"/>
                <a:cs typeface="Century Gothic"/>
              </a:rPr>
              <a:t>улыбка </a:t>
            </a: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10" dirty="0">
                <a:latin typeface="Century Gothic"/>
                <a:cs typeface="Century Gothic"/>
              </a:rPr>
              <a:t>каждая </a:t>
            </a:r>
            <a:r>
              <a:rPr sz="1100" dirty="0">
                <a:latin typeface="Century Gothic"/>
                <a:cs typeface="Century Gothic"/>
              </a:rPr>
              <a:t>хороша  </a:t>
            </a:r>
            <a:r>
              <a:rPr sz="1100" spc="5" dirty="0">
                <a:latin typeface="Century Gothic"/>
                <a:cs typeface="Century Gothic"/>
              </a:rPr>
              <a:t>по </a:t>
            </a: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своему. Но любая </a:t>
            </a:r>
            <a:r>
              <a:rPr sz="1100" spc="-10" dirty="0">
                <a:latin typeface="Century Gothic"/>
                <a:cs typeface="Century Gothic"/>
              </a:rPr>
              <a:t>искренняя </a:t>
            </a:r>
            <a:r>
              <a:rPr sz="1100" dirty="0">
                <a:latin typeface="Century Gothic"/>
                <a:cs typeface="Century Gothic"/>
              </a:rPr>
              <a:t>улыбка – </a:t>
            </a:r>
            <a:r>
              <a:rPr sz="1100" spc="-5" dirty="0">
                <a:latin typeface="Century Gothic"/>
                <a:cs typeface="Century Gothic"/>
              </a:rPr>
              <a:t>это залог прекрасного настроения,  </a:t>
            </a:r>
            <a:r>
              <a:rPr sz="1100" dirty="0">
                <a:latin typeface="Century Gothic"/>
                <a:cs typeface="Century Gothic"/>
              </a:rPr>
              <a:t>успехов в </a:t>
            </a:r>
            <a:r>
              <a:rPr sz="1100" spc="-5" dirty="0">
                <a:latin typeface="Century Gothic"/>
                <a:cs typeface="Century Gothic"/>
              </a:rPr>
              <a:t>любых делах </a:t>
            </a:r>
            <a:r>
              <a:rPr sz="1100" spc="10" dirty="0">
                <a:latin typeface="Century Gothic"/>
                <a:cs typeface="Century Gothic"/>
              </a:rPr>
              <a:t>…и </a:t>
            </a:r>
            <a:r>
              <a:rPr sz="1100" spc="-5" dirty="0">
                <a:latin typeface="Century Gothic"/>
                <a:cs typeface="Century Gothic"/>
              </a:rPr>
              <a:t>здоровья! Радость является фоном, настраивающим  </a:t>
            </a:r>
            <a:r>
              <a:rPr sz="1100" dirty="0">
                <a:latin typeface="Century Gothic"/>
                <a:cs typeface="Century Gothic"/>
              </a:rPr>
              <a:t>психику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жизнеутверждающий </a:t>
            </a:r>
            <a:r>
              <a:rPr sz="1100" dirty="0">
                <a:latin typeface="Century Gothic"/>
                <a:cs typeface="Century Gothic"/>
              </a:rPr>
              <a:t>лад. Это </a:t>
            </a:r>
            <a:r>
              <a:rPr sz="1100" spc="-5" dirty="0">
                <a:latin typeface="Century Gothic"/>
                <a:cs typeface="Century Gothic"/>
              </a:rPr>
              <a:t>удивительное чувство украшает жизнь  человека. Радостно настроенный </a:t>
            </a:r>
            <a:r>
              <a:rPr sz="1100" dirty="0">
                <a:latin typeface="Century Gothic"/>
                <a:cs typeface="Century Gothic"/>
              </a:rPr>
              <a:t>человек </a:t>
            </a:r>
            <a:r>
              <a:rPr sz="1100" spc="-5" dirty="0">
                <a:latin typeface="Century Gothic"/>
                <a:cs typeface="Century Gothic"/>
              </a:rPr>
              <a:t>преображается. Сердце </a:t>
            </a:r>
            <a:r>
              <a:rPr sz="1100" dirty="0">
                <a:latin typeface="Century Gothic"/>
                <a:cs typeface="Century Gothic"/>
              </a:rPr>
              <a:t>его </a:t>
            </a:r>
            <a:r>
              <a:rPr sz="1100" spc="-10" dirty="0">
                <a:latin typeface="Century Gothic"/>
                <a:cs typeface="Century Gothic"/>
              </a:rPr>
              <a:t>стучит  </a:t>
            </a:r>
            <a:r>
              <a:rPr sz="1100" dirty="0">
                <a:latin typeface="Century Gothic"/>
                <a:cs typeface="Century Gothic"/>
              </a:rPr>
              <a:t>сильнее, </a:t>
            </a:r>
            <a:r>
              <a:rPr sz="1100" spc="-5" dirty="0">
                <a:latin typeface="Century Gothic"/>
                <a:cs typeface="Century Gothic"/>
              </a:rPr>
              <a:t>глаза излучают доброту, </a:t>
            </a:r>
            <a:r>
              <a:rPr sz="1100" spc="-10" dirty="0">
                <a:latin typeface="Century Gothic"/>
                <a:cs typeface="Century Gothic"/>
              </a:rPr>
              <a:t>движения </a:t>
            </a:r>
            <a:r>
              <a:rPr sz="1100" dirty="0">
                <a:latin typeface="Century Gothic"/>
                <a:cs typeface="Century Gothic"/>
              </a:rPr>
              <a:t>становятся </a:t>
            </a:r>
            <a:r>
              <a:rPr sz="1100" spc="-5" dirty="0">
                <a:latin typeface="Century Gothic"/>
                <a:cs typeface="Century Gothic"/>
              </a:rPr>
              <a:t>более выразительными,  </a:t>
            </a:r>
            <a:r>
              <a:rPr sz="1100" dirty="0">
                <a:latin typeface="Century Gothic"/>
                <a:cs typeface="Century Gothic"/>
              </a:rPr>
              <a:t>а мысли - более </a:t>
            </a:r>
            <a:r>
              <a:rPr sz="1100" spc="-5" dirty="0">
                <a:latin typeface="Century Gothic"/>
                <a:cs typeface="Century Gothic"/>
              </a:rPr>
              <a:t>возвышенными. </a:t>
            </a:r>
            <a:r>
              <a:rPr sz="1100" dirty="0">
                <a:latin typeface="Century Gothic"/>
                <a:cs typeface="Century Gothic"/>
              </a:rPr>
              <a:t>У </a:t>
            </a:r>
            <a:r>
              <a:rPr sz="1100" spc="-5" dirty="0">
                <a:latin typeface="Century Gothic"/>
                <a:cs typeface="Century Gothic"/>
              </a:rPr>
              <a:t>такого </a:t>
            </a:r>
            <a:r>
              <a:rPr sz="1100" dirty="0">
                <a:latin typeface="Century Gothic"/>
                <a:cs typeface="Century Gothic"/>
              </a:rPr>
              <a:t>человека </a:t>
            </a:r>
            <a:r>
              <a:rPr sz="1100" spc="-5" dirty="0">
                <a:latin typeface="Century Gothic"/>
                <a:cs typeface="Century Gothic"/>
              </a:rPr>
              <a:t>обостряется восприятие  красоты природы, улучшаются отношения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окружающими, </a:t>
            </a:r>
            <a:r>
              <a:rPr sz="1100" dirty="0">
                <a:latin typeface="Century Gothic"/>
                <a:cs typeface="Century Gothic"/>
              </a:rPr>
              <a:t>становится </a:t>
            </a:r>
            <a:r>
              <a:rPr sz="1100" spc="-5" dirty="0">
                <a:latin typeface="Century Gothic"/>
                <a:cs typeface="Century Gothic"/>
              </a:rPr>
              <a:t>боле  плодотворной творческая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деятельность.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entury Gothic"/>
              <a:cs typeface="Century Gothic"/>
            </a:endParaRPr>
          </a:p>
          <a:p>
            <a:pPr marL="12700" marR="8255" algn="just">
              <a:lnSpc>
                <a:spcPct val="101800"/>
              </a:lnSpc>
            </a:pPr>
            <a:r>
              <a:rPr sz="1100" dirty="0">
                <a:latin typeface="Century Gothic"/>
                <a:cs typeface="Century Gothic"/>
              </a:rPr>
              <a:t>В этих целях </a:t>
            </a:r>
            <a:r>
              <a:rPr sz="1100" spc="-5" dirty="0">
                <a:latin typeface="Century Gothic"/>
                <a:cs typeface="Century Gothic"/>
              </a:rPr>
              <a:t>предлагается методика поддержки </a:t>
            </a:r>
            <a:r>
              <a:rPr sz="1100" dirty="0">
                <a:latin typeface="Century Gothic"/>
                <a:cs typeface="Century Gothic"/>
              </a:rPr>
              <a:t>пожилых </a:t>
            </a:r>
            <a:r>
              <a:rPr sz="1100" spc="-5" dirty="0">
                <a:latin typeface="Century Gothic"/>
                <a:cs typeface="Century Gothic"/>
              </a:rPr>
              <a:t>граждан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10">
                <a:latin typeface="Century Gothic"/>
                <a:cs typeface="Century Gothic"/>
              </a:rPr>
              <a:t>инвалидов  </a:t>
            </a:r>
            <a:r>
              <a:rPr lang="ru-RU" sz="1100" spc="-10" dirty="0" smtClean="0">
                <a:latin typeface="Century Gothic"/>
                <a:cs typeface="Century Gothic"/>
              </a:rPr>
              <a:t>Пировского </a:t>
            </a:r>
            <a:r>
              <a:rPr sz="1100" spc="-5" smtClean="0">
                <a:latin typeface="Century Gothic"/>
                <a:cs typeface="Century Gothic"/>
              </a:rPr>
              <a:t>района</a:t>
            </a:r>
            <a:r>
              <a:rPr sz="1100" spc="-5" dirty="0">
                <a:latin typeface="Century Gothic"/>
                <a:cs typeface="Century Gothic"/>
              </a:rPr>
              <a:t>, </a:t>
            </a:r>
            <a:r>
              <a:rPr sz="1100" dirty="0">
                <a:latin typeface="Century Gothic"/>
                <a:cs typeface="Century Gothic"/>
              </a:rPr>
              <a:t>направленная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позитивное восприятие жизни </a:t>
            </a:r>
            <a:r>
              <a:rPr sz="1100" dirty="0">
                <a:latin typeface="Century Gothic"/>
                <a:cs typeface="Century Gothic"/>
              </a:rPr>
              <a:t>и активное  </a:t>
            </a:r>
            <a:r>
              <a:rPr sz="1100" spc="-5" dirty="0">
                <a:latin typeface="Century Gothic"/>
                <a:cs typeface="Century Gothic"/>
              </a:rPr>
              <a:t>долголетие.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3103" y="680719"/>
            <a:ext cx="5343525" cy="612775"/>
          </a:xfrm>
          <a:custGeom>
            <a:avLst/>
            <a:gdLst/>
            <a:ahLst/>
            <a:cxnLst/>
            <a:rect l="l" t="t" r="r" b="b"/>
            <a:pathLst>
              <a:path w="5343525" h="612775">
                <a:moveTo>
                  <a:pt x="3867912" y="0"/>
                </a:moveTo>
                <a:lnTo>
                  <a:pt x="1478280" y="0"/>
                </a:lnTo>
                <a:lnTo>
                  <a:pt x="1444752" y="3048"/>
                </a:lnTo>
                <a:lnTo>
                  <a:pt x="1414272" y="9144"/>
                </a:lnTo>
                <a:lnTo>
                  <a:pt x="1389888" y="12191"/>
                </a:lnTo>
                <a:lnTo>
                  <a:pt x="1377696" y="18287"/>
                </a:lnTo>
                <a:lnTo>
                  <a:pt x="1365504" y="21335"/>
                </a:lnTo>
                <a:lnTo>
                  <a:pt x="1356360" y="27431"/>
                </a:lnTo>
                <a:lnTo>
                  <a:pt x="1347216" y="30479"/>
                </a:lnTo>
                <a:lnTo>
                  <a:pt x="1331976" y="45720"/>
                </a:lnTo>
                <a:lnTo>
                  <a:pt x="1325880" y="57911"/>
                </a:lnTo>
                <a:lnTo>
                  <a:pt x="1325880" y="192024"/>
                </a:lnTo>
                <a:lnTo>
                  <a:pt x="12192" y="192024"/>
                </a:lnTo>
                <a:lnTo>
                  <a:pt x="6096" y="195072"/>
                </a:lnTo>
                <a:lnTo>
                  <a:pt x="0" y="207263"/>
                </a:lnTo>
                <a:lnTo>
                  <a:pt x="0" y="213359"/>
                </a:lnTo>
                <a:lnTo>
                  <a:pt x="6096" y="225551"/>
                </a:lnTo>
                <a:lnTo>
                  <a:pt x="12192" y="228600"/>
                </a:lnTo>
                <a:lnTo>
                  <a:pt x="612647" y="402335"/>
                </a:lnTo>
                <a:lnTo>
                  <a:pt x="12192" y="576072"/>
                </a:lnTo>
                <a:lnTo>
                  <a:pt x="6096" y="579120"/>
                </a:lnTo>
                <a:lnTo>
                  <a:pt x="3048" y="582168"/>
                </a:lnTo>
                <a:lnTo>
                  <a:pt x="0" y="588263"/>
                </a:lnTo>
                <a:lnTo>
                  <a:pt x="0" y="597407"/>
                </a:lnTo>
                <a:lnTo>
                  <a:pt x="3048" y="603503"/>
                </a:lnTo>
                <a:lnTo>
                  <a:pt x="12192" y="612648"/>
                </a:lnTo>
                <a:lnTo>
                  <a:pt x="1877568" y="612648"/>
                </a:lnTo>
                <a:lnTo>
                  <a:pt x="1908048" y="609600"/>
                </a:lnTo>
                <a:lnTo>
                  <a:pt x="1938527" y="603503"/>
                </a:lnTo>
                <a:lnTo>
                  <a:pt x="1975103" y="594359"/>
                </a:lnTo>
                <a:lnTo>
                  <a:pt x="18287" y="594359"/>
                </a:lnTo>
                <a:lnTo>
                  <a:pt x="682752" y="402335"/>
                </a:lnTo>
                <a:lnTo>
                  <a:pt x="18287" y="210311"/>
                </a:lnTo>
                <a:lnTo>
                  <a:pt x="1344168" y="210311"/>
                </a:lnTo>
                <a:lnTo>
                  <a:pt x="1344168" y="67055"/>
                </a:lnTo>
                <a:lnTo>
                  <a:pt x="1357503" y="47863"/>
                </a:lnTo>
                <a:lnTo>
                  <a:pt x="1393698" y="32384"/>
                </a:lnTo>
                <a:lnTo>
                  <a:pt x="1447038" y="22050"/>
                </a:lnTo>
                <a:lnTo>
                  <a:pt x="1511808" y="18287"/>
                </a:lnTo>
                <a:lnTo>
                  <a:pt x="3965448" y="18287"/>
                </a:lnTo>
                <a:lnTo>
                  <a:pt x="3956304" y="15239"/>
                </a:lnTo>
                <a:lnTo>
                  <a:pt x="3928872" y="9144"/>
                </a:lnTo>
                <a:lnTo>
                  <a:pt x="3898392" y="3048"/>
                </a:lnTo>
                <a:lnTo>
                  <a:pt x="3867912" y="0"/>
                </a:lnTo>
                <a:close/>
              </a:path>
              <a:path w="5343525" h="612775">
                <a:moveTo>
                  <a:pt x="3334512" y="420624"/>
                </a:moveTo>
                <a:lnTo>
                  <a:pt x="3316224" y="420624"/>
                </a:lnTo>
                <a:lnTo>
                  <a:pt x="3316224" y="554735"/>
                </a:lnTo>
                <a:lnTo>
                  <a:pt x="3319272" y="560831"/>
                </a:lnTo>
                <a:lnTo>
                  <a:pt x="3322320" y="563879"/>
                </a:lnTo>
                <a:lnTo>
                  <a:pt x="3322320" y="566927"/>
                </a:lnTo>
                <a:lnTo>
                  <a:pt x="3334512" y="579120"/>
                </a:lnTo>
                <a:lnTo>
                  <a:pt x="3343656" y="585215"/>
                </a:lnTo>
                <a:lnTo>
                  <a:pt x="3355848" y="588263"/>
                </a:lnTo>
                <a:lnTo>
                  <a:pt x="3364992" y="594359"/>
                </a:lnTo>
                <a:lnTo>
                  <a:pt x="3377184" y="597407"/>
                </a:lnTo>
                <a:lnTo>
                  <a:pt x="3432048" y="609600"/>
                </a:lnTo>
                <a:lnTo>
                  <a:pt x="3465576" y="612648"/>
                </a:lnTo>
                <a:lnTo>
                  <a:pt x="5330952" y="612648"/>
                </a:lnTo>
                <a:lnTo>
                  <a:pt x="5340096" y="603503"/>
                </a:lnTo>
                <a:lnTo>
                  <a:pt x="5343144" y="597407"/>
                </a:lnTo>
                <a:lnTo>
                  <a:pt x="5343144" y="594359"/>
                </a:lnTo>
                <a:lnTo>
                  <a:pt x="3499104" y="594359"/>
                </a:lnTo>
                <a:lnTo>
                  <a:pt x="3434810" y="590597"/>
                </a:lnTo>
                <a:lnTo>
                  <a:pt x="3382517" y="580262"/>
                </a:lnTo>
                <a:lnTo>
                  <a:pt x="3347370" y="564784"/>
                </a:lnTo>
                <a:lnTo>
                  <a:pt x="3334512" y="545591"/>
                </a:lnTo>
                <a:lnTo>
                  <a:pt x="3334512" y="420624"/>
                </a:lnTo>
                <a:close/>
              </a:path>
              <a:path w="5343525" h="612775">
                <a:moveTo>
                  <a:pt x="3831336" y="18287"/>
                </a:moveTo>
                <a:lnTo>
                  <a:pt x="1511808" y="18287"/>
                </a:lnTo>
                <a:lnTo>
                  <a:pt x="1447038" y="22050"/>
                </a:lnTo>
                <a:lnTo>
                  <a:pt x="1393698" y="32384"/>
                </a:lnTo>
                <a:lnTo>
                  <a:pt x="1357503" y="47863"/>
                </a:lnTo>
                <a:lnTo>
                  <a:pt x="1344168" y="67055"/>
                </a:lnTo>
                <a:lnTo>
                  <a:pt x="1344168" y="210311"/>
                </a:lnTo>
                <a:lnTo>
                  <a:pt x="18287" y="210311"/>
                </a:lnTo>
                <a:lnTo>
                  <a:pt x="682752" y="402335"/>
                </a:lnTo>
                <a:lnTo>
                  <a:pt x="18287" y="594359"/>
                </a:lnTo>
                <a:lnTo>
                  <a:pt x="1840991" y="594359"/>
                </a:lnTo>
                <a:lnTo>
                  <a:pt x="1907047" y="590597"/>
                </a:lnTo>
                <a:lnTo>
                  <a:pt x="1960244" y="580262"/>
                </a:lnTo>
                <a:lnTo>
                  <a:pt x="1976839" y="573024"/>
                </a:lnTo>
                <a:lnTo>
                  <a:pt x="152400" y="573024"/>
                </a:lnTo>
                <a:lnTo>
                  <a:pt x="685800" y="420624"/>
                </a:lnTo>
                <a:lnTo>
                  <a:pt x="697991" y="414527"/>
                </a:lnTo>
                <a:lnTo>
                  <a:pt x="701040" y="408431"/>
                </a:lnTo>
                <a:lnTo>
                  <a:pt x="701040" y="396239"/>
                </a:lnTo>
                <a:lnTo>
                  <a:pt x="697991" y="390144"/>
                </a:lnTo>
                <a:lnTo>
                  <a:pt x="685800" y="384048"/>
                </a:lnTo>
                <a:lnTo>
                  <a:pt x="152400" y="228600"/>
                </a:lnTo>
                <a:lnTo>
                  <a:pt x="1353312" y="228600"/>
                </a:lnTo>
                <a:lnTo>
                  <a:pt x="1359408" y="222503"/>
                </a:lnTo>
                <a:lnTo>
                  <a:pt x="1365504" y="210311"/>
                </a:lnTo>
                <a:lnTo>
                  <a:pt x="1365504" y="67055"/>
                </a:lnTo>
                <a:lnTo>
                  <a:pt x="1368552" y="64007"/>
                </a:lnTo>
                <a:lnTo>
                  <a:pt x="1380744" y="57911"/>
                </a:lnTo>
                <a:lnTo>
                  <a:pt x="1399032" y="51815"/>
                </a:lnTo>
                <a:lnTo>
                  <a:pt x="1420368" y="45720"/>
                </a:lnTo>
                <a:lnTo>
                  <a:pt x="1447800" y="39624"/>
                </a:lnTo>
                <a:lnTo>
                  <a:pt x="1478280" y="39624"/>
                </a:lnTo>
                <a:lnTo>
                  <a:pt x="1511808" y="36575"/>
                </a:lnTo>
                <a:lnTo>
                  <a:pt x="3959246" y="36575"/>
                </a:lnTo>
                <a:lnTo>
                  <a:pt x="3949445" y="32384"/>
                </a:lnTo>
                <a:lnTo>
                  <a:pt x="3896105" y="22050"/>
                </a:lnTo>
                <a:lnTo>
                  <a:pt x="3831336" y="18287"/>
                </a:lnTo>
                <a:close/>
              </a:path>
              <a:path w="5343525" h="612775">
                <a:moveTo>
                  <a:pt x="3334512" y="402335"/>
                </a:moveTo>
                <a:lnTo>
                  <a:pt x="2008632" y="402335"/>
                </a:lnTo>
                <a:lnTo>
                  <a:pt x="2008632" y="545591"/>
                </a:lnTo>
                <a:lnTo>
                  <a:pt x="1995725" y="564784"/>
                </a:lnTo>
                <a:lnTo>
                  <a:pt x="1960244" y="580262"/>
                </a:lnTo>
                <a:lnTo>
                  <a:pt x="1907047" y="590597"/>
                </a:lnTo>
                <a:lnTo>
                  <a:pt x="1840991" y="594359"/>
                </a:lnTo>
                <a:lnTo>
                  <a:pt x="1975103" y="594359"/>
                </a:lnTo>
                <a:lnTo>
                  <a:pt x="1987296" y="591311"/>
                </a:lnTo>
                <a:lnTo>
                  <a:pt x="2005584" y="579120"/>
                </a:lnTo>
                <a:lnTo>
                  <a:pt x="2011679" y="576072"/>
                </a:lnTo>
                <a:lnTo>
                  <a:pt x="2020824" y="566927"/>
                </a:lnTo>
                <a:lnTo>
                  <a:pt x="2020824" y="563879"/>
                </a:lnTo>
                <a:lnTo>
                  <a:pt x="2023872" y="560831"/>
                </a:lnTo>
                <a:lnTo>
                  <a:pt x="2026920" y="554735"/>
                </a:lnTo>
                <a:lnTo>
                  <a:pt x="2026920" y="420624"/>
                </a:lnTo>
                <a:lnTo>
                  <a:pt x="3334512" y="420624"/>
                </a:lnTo>
                <a:lnTo>
                  <a:pt x="3334512" y="402335"/>
                </a:lnTo>
                <a:close/>
              </a:path>
              <a:path w="5343525" h="612775">
                <a:moveTo>
                  <a:pt x="3352800" y="402335"/>
                </a:moveTo>
                <a:lnTo>
                  <a:pt x="3334512" y="402335"/>
                </a:lnTo>
                <a:lnTo>
                  <a:pt x="3334512" y="545591"/>
                </a:lnTo>
                <a:lnTo>
                  <a:pt x="3347370" y="564784"/>
                </a:lnTo>
                <a:lnTo>
                  <a:pt x="3382517" y="580262"/>
                </a:lnTo>
                <a:lnTo>
                  <a:pt x="3434810" y="590597"/>
                </a:lnTo>
                <a:lnTo>
                  <a:pt x="3499104" y="594359"/>
                </a:lnTo>
                <a:lnTo>
                  <a:pt x="5324856" y="594359"/>
                </a:lnTo>
                <a:lnTo>
                  <a:pt x="5261573" y="576072"/>
                </a:lnTo>
                <a:lnTo>
                  <a:pt x="3502152" y="576072"/>
                </a:lnTo>
                <a:lnTo>
                  <a:pt x="3438144" y="569976"/>
                </a:lnTo>
                <a:lnTo>
                  <a:pt x="3389376" y="560831"/>
                </a:lnTo>
                <a:lnTo>
                  <a:pt x="3355848" y="545591"/>
                </a:lnTo>
                <a:lnTo>
                  <a:pt x="3352800" y="545591"/>
                </a:lnTo>
                <a:lnTo>
                  <a:pt x="3352800" y="402335"/>
                </a:lnTo>
                <a:close/>
              </a:path>
              <a:path w="5343525" h="612775">
                <a:moveTo>
                  <a:pt x="3965448" y="18287"/>
                </a:moveTo>
                <a:lnTo>
                  <a:pt x="3831336" y="18287"/>
                </a:lnTo>
                <a:lnTo>
                  <a:pt x="3896105" y="22050"/>
                </a:lnTo>
                <a:lnTo>
                  <a:pt x="3949445" y="32384"/>
                </a:lnTo>
                <a:lnTo>
                  <a:pt x="3985641" y="47863"/>
                </a:lnTo>
                <a:lnTo>
                  <a:pt x="3998976" y="67055"/>
                </a:lnTo>
                <a:lnTo>
                  <a:pt x="3998976" y="210311"/>
                </a:lnTo>
                <a:lnTo>
                  <a:pt x="5324856" y="210311"/>
                </a:lnTo>
                <a:lnTo>
                  <a:pt x="4660392" y="402335"/>
                </a:lnTo>
                <a:lnTo>
                  <a:pt x="5324856" y="594359"/>
                </a:lnTo>
                <a:lnTo>
                  <a:pt x="5343144" y="594359"/>
                </a:lnTo>
                <a:lnTo>
                  <a:pt x="5343144" y="588263"/>
                </a:lnTo>
                <a:lnTo>
                  <a:pt x="5340096" y="582168"/>
                </a:lnTo>
                <a:lnTo>
                  <a:pt x="5337048" y="579120"/>
                </a:lnTo>
                <a:lnTo>
                  <a:pt x="5330952" y="576072"/>
                </a:lnTo>
                <a:lnTo>
                  <a:pt x="4730496" y="402335"/>
                </a:lnTo>
                <a:lnTo>
                  <a:pt x="5330952" y="228600"/>
                </a:lnTo>
                <a:lnTo>
                  <a:pt x="5337048" y="225551"/>
                </a:lnTo>
                <a:lnTo>
                  <a:pt x="5343144" y="213359"/>
                </a:lnTo>
                <a:lnTo>
                  <a:pt x="5343144" y="207263"/>
                </a:lnTo>
                <a:lnTo>
                  <a:pt x="5337048" y="195072"/>
                </a:lnTo>
                <a:lnTo>
                  <a:pt x="5330952" y="192024"/>
                </a:lnTo>
                <a:lnTo>
                  <a:pt x="4017264" y="192024"/>
                </a:lnTo>
                <a:lnTo>
                  <a:pt x="4017264" y="57911"/>
                </a:lnTo>
                <a:lnTo>
                  <a:pt x="4011168" y="45720"/>
                </a:lnTo>
                <a:lnTo>
                  <a:pt x="4002024" y="36575"/>
                </a:lnTo>
                <a:lnTo>
                  <a:pt x="3995928" y="33527"/>
                </a:lnTo>
                <a:lnTo>
                  <a:pt x="3977640" y="21335"/>
                </a:lnTo>
                <a:lnTo>
                  <a:pt x="3965448" y="18287"/>
                </a:lnTo>
                <a:close/>
              </a:path>
              <a:path w="5343525" h="612775">
                <a:moveTo>
                  <a:pt x="4657344" y="384048"/>
                </a:moveTo>
                <a:lnTo>
                  <a:pt x="3340608" y="384048"/>
                </a:lnTo>
                <a:lnTo>
                  <a:pt x="3346704" y="387096"/>
                </a:lnTo>
                <a:lnTo>
                  <a:pt x="3352800" y="393191"/>
                </a:lnTo>
                <a:lnTo>
                  <a:pt x="3352800" y="545591"/>
                </a:lnTo>
                <a:lnTo>
                  <a:pt x="3355848" y="545591"/>
                </a:lnTo>
                <a:lnTo>
                  <a:pt x="3358896" y="548639"/>
                </a:lnTo>
                <a:lnTo>
                  <a:pt x="3413760" y="566927"/>
                </a:lnTo>
                <a:lnTo>
                  <a:pt x="3502152" y="576072"/>
                </a:lnTo>
                <a:lnTo>
                  <a:pt x="5190744" y="573024"/>
                </a:lnTo>
                <a:lnTo>
                  <a:pt x="4657344" y="420624"/>
                </a:lnTo>
                <a:lnTo>
                  <a:pt x="4645152" y="414527"/>
                </a:lnTo>
                <a:lnTo>
                  <a:pt x="4642104" y="408431"/>
                </a:lnTo>
                <a:lnTo>
                  <a:pt x="4642104" y="396239"/>
                </a:lnTo>
                <a:lnTo>
                  <a:pt x="4645152" y="390144"/>
                </a:lnTo>
                <a:lnTo>
                  <a:pt x="4657344" y="384048"/>
                </a:lnTo>
                <a:close/>
              </a:path>
              <a:path w="5343525" h="612775">
                <a:moveTo>
                  <a:pt x="3959246" y="36575"/>
                </a:moveTo>
                <a:lnTo>
                  <a:pt x="3831336" y="36575"/>
                </a:lnTo>
                <a:lnTo>
                  <a:pt x="3864864" y="39624"/>
                </a:lnTo>
                <a:lnTo>
                  <a:pt x="3892296" y="39624"/>
                </a:lnTo>
                <a:lnTo>
                  <a:pt x="3919728" y="45720"/>
                </a:lnTo>
                <a:lnTo>
                  <a:pt x="3944112" y="51815"/>
                </a:lnTo>
                <a:lnTo>
                  <a:pt x="3962400" y="57911"/>
                </a:lnTo>
                <a:lnTo>
                  <a:pt x="3968496" y="60959"/>
                </a:lnTo>
                <a:lnTo>
                  <a:pt x="3974592" y="60959"/>
                </a:lnTo>
                <a:lnTo>
                  <a:pt x="3977640" y="67055"/>
                </a:lnTo>
                <a:lnTo>
                  <a:pt x="3977640" y="210311"/>
                </a:lnTo>
                <a:lnTo>
                  <a:pt x="3983736" y="222503"/>
                </a:lnTo>
                <a:lnTo>
                  <a:pt x="3989832" y="228600"/>
                </a:lnTo>
                <a:lnTo>
                  <a:pt x="5190744" y="228600"/>
                </a:lnTo>
                <a:lnTo>
                  <a:pt x="4657344" y="384048"/>
                </a:lnTo>
                <a:lnTo>
                  <a:pt x="4645152" y="390144"/>
                </a:lnTo>
                <a:lnTo>
                  <a:pt x="4642104" y="396239"/>
                </a:lnTo>
                <a:lnTo>
                  <a:pt x="4642104" y="408431"/>
                </a:lnTo>
                <a:lnTo>
                  <a:pt x="4645152" y="414527"/>
                </a:lnTo>
                <a:lnTo>
                  <a:pt x="4657344" y="420624"/>
                </a:lnTo>
                <a:lnTo>
                  <a:pt x="5190744" y="573024"/>
                </a:lnTo>
                <a:lnTo>
                  <a:pt x="3502152" y="576072"/>
                </a:lnTo>
                <a:lnTo>
                  <a:pt x="5261573" y="576072"/>
                </a:lnTo>
                <a:lnTo>
                  <a:pt x="4660392" y="402335"/>
                </a:lnTo>
                <a:lnTo>
                  <a:pt x="5324856" y="210311"/>
                </a:lnTo>
                <a:lnTo>
                  <a:pt x="3998976" y="210311"/>
                </a:lnTo>
                <a:lnTo>
                  <a:pt x="3998976" y="67055"/>
                </a:lnTo>
                <a:lnTo>
                  <a:pt x="3985641" y="47863"/>
                </a:lnTo>
                <a:lnTo>
                  <a:pt x="3959246" y="36575"/>
                </a:lnTo>
                <a:close/>
              </a:path>
              <a:path w="5343525" h="612775">
                <a:moveTo>
                  <a:pt x="5190744" y="228600"/>
                </a:moveTo>
                <a:lnTo>
                  <a:pt x="152400" y="228600"/>
                </a:lnTo>
                <a:lnTo>
                  <a:pt x="685800" y="384048"/>
                </a:lnTo>
                <a:lnTo>
                  <a:pt x="697991" y="390144"/>
                </a:lnTo>
                <a:lnTo>
                  <a:pt x="701040" y="396239"/>
                </a:lnTo>
                <a:lnTo>
                  <a:pt x="701040" y="408431"/>
                </a:lnTo>
                <a:lnTo>
                  <a:pt x="697991" y="414527"/>
                </a:lnTo>
                <a:lnTo>
                  <a:pt x="685800" y="420624"/>
                </a:lnTo>
                <a:lnTo>
                  <a:pt x="152400" y="573024"/>
                </a:lnTo>
                <a:lnTo>
                  <a:pt x="1874520" y="573024"/>
                </a:lnTo>
                <a:lnTo>
                  <a:pt x="1932432" y="566927"/>
                </a:lnTo>
                <a:lnTo>
                  <a:pt x="1975103" y="554735"/>
                </a:lnTo>
                <a:lnTo>
                  <a:pt x="1987296" y="545591"/>
                </a:lnTo>
                <a:lnTo>
                  <a:pt x="1990344" y="545591"/>
                </a:lnTo>
                <a:lnTo>
                  <a:pt x="1990344" y="393191"/>
                </a:lnTo>
                <a:lnTo>
                  <a:pt x="1993391" y="387096"/>
                </a:lnTo>
                <a:lnTo>
                  <a:pt x="1999488" y="384048"/>
                </a:lnTo>
                <a:lnTo>
                  <a:pt x="4657344" y="384048"/>
                </a:lnTo>
                <a:lnTo>
                  <a:pt x="5190744" y="228600"/>
                </a:lnTo>
                <a:close/>
              </a:path>
              <a:path w="5343525" h="612775">
                <a:moveTo>
                  <a:pt x="3340608" y="384048"/>
                </a:moveTo>
                <a:lnTo>
                  <a:pt x="1999488" y="384048"/>
                </a:lnTo>
                <a:lnTo>
                  <a:pt x="1993391" y="387096"/>
                </a:lnTo>
                <a:lnTo>
                  <a:pt x="1990344" y="393191"/>
                </a:lnTo>
                <a:lnTo>
                  <a:pt x="1990344" y="545591"/>
                </a:lnTo>
                <a:lnTo>
                  <a:pt x="1987296" y="545591"/>
                </a:lnTo>
                <a:lnTo>
                  <a:pt x="1932432" y="566927"/>
                </a:lnTo>
                <a:lnTo>
                  <a:pt x="1874520" y="573024"/>
                </a:lnTo>
                <a:lnTo>
                  <a:pt x="1976839" y="573024"/>
                </a:lnTo>
                <a:lnTo>
                  <a:pt x="1995725" y="564784"/>
                </a:lnTo>
                <a:lnTo>
                  <a:pt x="2008632" y="545591"/>
                </a:lnTo>
                <a:lnTo>
                  <a:pt x="2008632" y="402335"/>
                </a:lnTo>
                <a:lnTo>
                  <a:pt x="3352800" y="402335"/>
                </a:lnTo>
                <a:lnTo>
                  <a:pt x="3352800" y="393191"/>
                </a:lnTo>
                <a:lnTo>
                  <a:pt x="3346704" y="387096"/>
                </a:lnTo>
                <a:lnTo>
                  <a:pt x="3340608" y="384048"/>
                </a:lnTo>
                <a:close/>
              </a:path>
              <a:path w="5343525" h="612775">
                <a:moveTo>
                  <a:pt x="3892296" y="39624"/>
                </a:moveTo>
                <a:lnTo>
                  <a:pt x="1447800" y="39624"/>
                </a:lnTo>
                <a:lnTo>
                  <a:pt x="1420368" y="45720"/>
                </a:lnTo>
                <a:lnTo>
                  <a:pt x="1399032" y="51815"/>
                </a:lnTo>
                <a:lnTo>
                  <a:pt x="1380744" y="57911"/>
                </a:lnTo>
                <a:lnTo>
                  <a:pt x="1368552" y="64007"/>
                </a:lnTo>
                <a:lnTo>
                  <a:pt x="1365504" y="67055"/>
                </a:lnTo>
                <a:lnTo>
                  <a:pt x="1365504" y="210311"/>
                </a:lnTo>
                <a:lnTo>
                  <a:pt x="1359408" y="222503"/>
                </a:lnTo>
                <a:lnTo>
                  <a:pt x="1353312" y="228600"/>
                </a:lnTo>
                <a:lnTo>
                  <a:pt x="3989832" y="228600"/>
                </a:lnTo>
                <a:lnTo>
                  <a:pt x="3983736" y="222503"/>
                </a:lnTo>
                <a:lnTo>
                  <a:pt x="3977640" y="210311"/>
                </a:lnTo>
                <a:lnTo>
                  <a:pt x="3977640" y="67055"/>
                </a:lnTo>
                <a:lnTo>
                  <a:pt x="3974592" y="60959"/>
                </a:lnTo>
                <a:lnTo>
                  <a:pt x="3968496" y="60959"/>
                </a:lnTo>
                <a:lnTo>
                  <a:pt x="3962400" y="57911"/>
                </a:lnTo>
                <a:lnTo>
                  <a:pt x="3944112" y="51815"/>
                </a:lnTo>
                <a:lnTo>
                  <a:pt x="3919728" y="45720"/>
                </a:lnTo>
                <a:lnTo>
                  <a:pt x="3892296" y="39624"/>
                </a:lnTo>
                <a:close/>
              </a:path>
              <a:path w="5343525" h="612775">
                <a:moveTo>
                  <a:pt x="3831336" y="36575"/>
                </a:moveTo>
                <a:lnTo>
                  <a:pt x="1511808" y="36575"/>
                </a:lnTo>
                <a:lnTo>
                  <a:pt x="1478280" y="39624"/>
                </a:lnTo>
                <a:lnTo>
                  <a:pt x="3864864" y="39624"/>
                </a:lnTo>
                <a:lnTo>
                  <a:pt x="3831336" y="36575"/>
                </a:lnTo>
                <a:close/>
              </a:path>
            </a:pathLst>
          </a:custGeom>
          <a:solidFill>
            <a:srgbClr val="61232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8983" y="1064767"/>
            <a:ext cx="701040" cy="165100"/>
          </a:xfrm>
          <a:custGeom>
            <a:avLst/>
            <a:gdLst/>
            <a:ahLst/>
            <a:cxnLst/>
            <a:rect l="l" t="t" r="r" b="b"/>
            <a:pathLst>
              <a:path w="701039" h="165100">
                <a:moveTo>
                  <a:pt x="662431" y="160527"/>
                </a:moveTo>
                <a:lnTo>
                  <a:pt x="664464" y="164591"/>
                </a:lnTo>
                <a:lnTo>
                  <a:pt x="682752" y="161543"/>
                </a:lnTo>
                <a:lnTo>
                  <a:pt x="664464" y="161543"/>
                </a:lnTo>
                <a:lnTo>
                  <a:pt x="662431" y="160527"/>
                </a:lnTo>
                <a:close/>
              </a:path>
              <a:path w="701039" h="165100">
                <a:moveTo>
                  <a:pt x="661416" y="158496"/>
                </a:moveTo>
                <a:lnTo>
                  <a:pt x="662431" y="160527"/>
                </a:lnTo>
                <a:lnTo>
                  <a:pt x="664464" y="161543"/>
                </a:lnTo>
                <a:lnTo>
                  <a:pt x="661416" y="158496"/>
                </a:lnTo>
                <a:close/>
              </a:path>
              <a:path w="701039" h="165100">
                <a:moveTo>
                  <a:pt x="701040" y="158496"/>
                </a:moveTo>
                <a:lnTo>
                  <a:pt x="661416" y="158496"/>
                </a:lnTo>
                <a:lnTo>
                  <a:pt x="664464" y="161543"/>
                </a:lnTo>
                <a:lnTo>
                  <a:pt x="682752" y="161543"/>
                </a:lnTo>
                <a:lnTo>
                  <a:pt x="701040" y="158496"/>
                </a:lnTo>
                <a:close/>
              </a:path>
              <a:path w="701039" h="165100">
                <a:moveTo>
                  <a:pt x="551688" y="94487"/>
                </a:moveTo>
                <a:lnTo>
                  <a:pt x="15240" y="94487"/>
                </a:lnTo>
                <a:lnTo>
                  <a:pt x="21336" y="100583"/>
                </a:lnTo>
                <a:lnTo>
                  <a:pt x="30480" y="106679"/>
                </a:lnTo>
                <a:lnTo>
                  <a:pt x="39624" y="109727"/>
                </a:lnTo>
                <a:lnTo>
                  <a:pt x="51816" y="112775"/>
                </a:lnTo>
                <a:lnTo>
                  <a:pt x="64008" y="118872"/>
                </a:lnTo>
                <a:lnTo>
                  <a:pt x="88392" y="124967"/>
                </a:lnTo>
                <a:lnTo>
                  <a:pt x="152400" y="131063"/>
                </a:lnTo>
                <a:lnTo>
                  <a:pt x="515112" y="131063"/>
                </a:lnTo>
                <a:lnTo>
                  <a:pt x="579120" y="137159"/>
                </a:lnTo>
                <a:lnTo>
                  <a:pt x="603504" y="140207"/>
                </a:lnTo>
                <a:lnTo>
                  <a:pt x="627888" y="146303"/>
                </a:lnTo>
                <a:lnTo>
                  <a:pt x="646176" y="152400"/>
                </a:lnTo>
                <a:lnTo>
                  <a:pt x="662431" y="160527"/>
                </a:lnTo>
                <a:lnTo>
                  <a:pt x="661416" y="158496"/>
                </a:lnTo>
                <a:lnTo>
                  <a:pt x="701040" y="158496"/>
                </a:lnTo>
                <a:lnTo>
                  <a:pt x="701040" y="152400"/>
                </a:lnTo>
                <a:lnTo>
                  <a:pt x="697992" y="149351"/>
                </a:lnTo>
                <a:lnTo>
                  <a:pt x="697992" y="146303"/>
                </a:lnTo>
                <a:lnTo>
                  <a:pt x="694944" y="143255"/>
                </a:lnTo>
                <a:lnTo>
                  <a:pt x="694944" y="140207"/>
                </a:lnTo>
                <a:lnTo>
                  <a:pt x="691896" y="140207"/>
                </a:lnTo>
                <a:lnTo>
                  <a:pt x="688848" y="134111"/>
                </a:lnTo>
                <a:lnTo>
                  <a:pt x="682752" y="128015"/>
                </a:lnTo>
                <a:lnTo>
                  <a:pt x="673608" y="121920"/>
                </a:lnTo>
                <a:lnTo>
                  <a:pt x="661416" y="118872"/>
                </a:lnTo>
                <a:lnTo>
                  <a:pt x="652272" y="112775"/>
                </a:lnTo>
                <a:lnTo>
                  <a:pt x="640080" y="109727"/>
                </a:lnTo>
                <a:lnTo>
                  <a:pt x="585216" y="97535"/>
                </a:lnTo>
                <a:lnTo>
                  <a:pt x="551688" y="94487"/>
                </a:lnTo>
                <a:close/>
              </a:path>
              <a:path w="701039" h="165100">
                <a:moveTo>
                  <a:pt x="152400" y="36575"/>
                </a:moveTo>
                <a:lnTo>
                  <a:pt x="12192" y="36575"/>
                </a:lnTo>
                <a:lnTo>
                  <a:pt x="12192" y="39624"/>
                </a:lnTo>
                <a:lnTo>
                  <a:pt x="6096" y="45720"/>
                </a:lnTo>
                <a:lnTo>
                  <a:pt x="3048" y="51815"/>
                </a:lnTo>
                <a:lnTo>
                  <a:pt x="3048" y="54863"/>
                </a:lnTo>
                <a:lnTo>
                  <a:pt x="0" y="57911"/>
                </a:lnTo>
                <a:lnTo>
                  <a:pt x="0" y="73151"/>
                </a:lnTo>
                <a:lnTo>
                  <a:pt x="3048" y="76200"/>
                </a:lnTo>
                <a:lnTo>
                  <a:pt x="3048" y="79248"/>
                </a:lnTo>
                <a:lnTo>
                  <a:pt x="6096" y="85343"/>
                </a:lnTo>
                <a:lnTo>
                  <a:pt x="6096" y="88391"/>
                </a:lnTo>
                <a:lnTo>
                  <a:pt x="9143" y="88391"/>
                </a:lnTo>
                <a:lnTo>
                  <a:pt x="12192" y="91439"/>
                </a:lnTo>
                <a:lnTo>
                  <a:pt x="12192" y="94487"/>
                </a:lnTo>
                <a:lnTo>
                  <a:pt x="152400" y="94487"/>
                </a:lnTo>
                <a:lnTo>
                  <a:pt x="121920" y="91439"/>
                </a:lnTo>
                <a:lnTo>
                  <a:pt x="94488" y="85343"/>
                </a:lnTo>
                <a:lnTo>
                  <a:pt x="73152" y="82296"/>
                </a:lnTo>
                <a:lnTo>
                  <a:pt x="64008" y="79248"/>
                </a:lnTo>
                <a:lnTo>
                  <a:pt x="54864" y="73151"/>
                </a:lnTo>
                <a:lnTo>
                  <a:pt x="48768" y="70103"/>
                </a:lnTo>
                <a:lnTo>
                  <a:pt x="36576" y="70103"/>
                </a:lnTo>
                <a:lnTo>
                  <a:pt x="38100" y="67055"/>
                </a:lnTo>
                <a:lnTo>
                  <a:pt x="36576" y="67055"/>
                </a:lnTo>
                <a:lnTo>
                  <a:pt x="38100" y="65531"/>
                </a:lnTo>
                <a:lnTo>
                  <a:pt x="36576" y="64007"/>
                </a:lnTo>
                <a:lnTo>
                  <a:pt x="38100" y="64007"/>
                </a:lnTo>
                <a:lnTo>
                  <a:pt x="36576" y="60959"/>
                </a:lnTo>
                <a:lnTo>
                  <a:pt x="42672" y="60959"/>
                </a:lnTo>
                <a:lnTo>
                  <a:pt x="54864" y="54863"/>
                </a:lnTo>
                <a:lnTo>
                  <a:pt x="73152" y="48767"/>
                </a:lnTo>
                <a:lnTo>
                  <a:pt x="97536" y="45720"/>
                </a:lnTo>
                <a:lnTo>
                  <a:pt x="121920" y="39624"/>
                </a:lnTo>
                <a:lnTo>
                  <a:pt x="152400" y="36575"/>
                </a:lnTo>
                <a:close/>
              </a:path>
              <a:path w="701039" h="165100">
                <a:moveTo>
                  <a:pt x="38608" y="66039"/>
                </a:moveTo>
                <a:lnTo>
                  <a:pt x="36576" y="70103"/>
                </a:lnTo>
                <a:lnTo>
                  <a:pt x="48768" y="70103"/>
                </a:lnTo>
                <a:lnTo>
                  <a:pt x="42672" y="67055"/>
                </a:lnTo>
                <a:lnTo>
                  <a:pt x="39624" y="67055"/>
                </a:lnTo>
                <a:lnTo>
                  <a:pt x="38608" y="66039"/>
                </a:lnTo>
                <a:close/>
              </a:path>
              <a:path w="701039" h="165100">
                <a:moveTo>
                  <a:pt x="38100" y="65531"/>
                </a:moveTo>
                <a:lnTo>
                  <a:pt x="36576" y="67055"/>
                </a:lnTo>
                <a:lnTo>
                  <a:pt x="38100" y="67055"/>
                </a:lnTo>
                <a:lnTo>
                  <a:pt x="38608" y="66039"/>
                </a:lnTo>
                <a:lnTo>
                  <a:pt x="38100" y="65531"/>
                </a:lnTo>
                <a:close/>
              </a:path>
              <a:path w="701039" h="165100">
                <a:moveTo>
                  <a:pt x="38862" y="65531"/>
                </a:moveTo>
                <a:lnTo>
                  <a:pt x="38608" y="66039"/>
                </a:lnTo>
                <a:lnTo>
                  <a:pt x="39624" y="67055"/>
                </a:lnTo>
                <a:lnTo>
                  <a:pt x="38862" y="65531"/>
                </a:lnTo>
                <a:close/>
              </a:path>
              <a:path w="701039" h="165100">
                <a:moveTo>
                  <a:pt x="39624" y="64007"/>
                </a:moveTo>
                <a:lnTo>
                  <a:pt x="38862" y="65531"/>
                </a:lnTo>
                <a:lnTo>
                  <a:pt x="39624" y="67055"/>
                </a:lnTo>
                <a:lnTo>
                  <a:pt x="39624" y="64007"/>
                </a:lnTo>
                <a:close/>
              </a:path>
              <a:path w="701039" h="165100">
                <a:moveTo>
                  <a:pt x="39624" y="64007"/>
                </a:moveTo>
                <a:lnTo>
                  <a:pt x="39624" y="67055"/>
                </a:lnTo>
                <a:lnTo>
                  <a:pt x="40640" y="65024"/>
                </a:lnTo>
                <a:lnTo>
                  <a:pt x="39624" y="64007"/>
                </a:lnTo>
                <a:close/>
              </a:path>
              <a:path w="701039" h="165100">
                <a:moveTo>
                  <a:pt x="40640" y="65024"/>
                </a:moveTo>
                <a:lnTo>
                  <a:pt x="39624" y="67055"/>
                </a:lnTo>
                <a:lnTo>
                  <a:pt x="42672" y="67055"/>
                </a:lnTo>
                <a:lnTo>
                  <a:pt x="40640" y="65024"/>
                </a:lnTo>
                <a:close/>
              </a:path>
              <a:path w="701039" h="165100">
                <a:moveTo>
                  <a:pt x="38608" y="65024"/>
                </a:moveTo>
                <a:lnTo>
                  <a:pt x="38100" y="65531"/>
                </a:lnTo>
                <a:lnTo>
                  <a:pt x="38608" y="66039"/>
                </a:lnTo>
                <a:lnTo>
                  <a:pt x="38862" y="65531"/>
                </a:lnTo>
                <a:lnTo>
                  <a:pt x="38608" y="65024"/>
                </a:lnTo>
                <a:close/>
              </a:path>
              <a:path w="701039" h="165100">
                <a:moveTo>
                  <a:pt x="38100" y="64007"/>
                </a:moveTo>
                <a:lnTo>
                  <a:pt x="36576" y="64007"/>
                </a:lnTo>
                <a:lnTo>
                  <a:pt x="38100" y="65531"/>
                </a:lnTo>
                <a:lnTo>
                  <a:pt x="38608" y="65024"/>
                </a:lnTo>
                <a:lnTo>
                  <a:pt x="38100" y="64007"/>
                </a:lnTo>
                <a:close/>
              </a:path>
              <a:path w="701039" h="165100">
                <a:moveTo>
                  <a:pt x="39624" y="64007"/>
                </a:moveTo>
                <a:lnTo>
                  <a:pt x="38608" y="65024"/>
                </a:lnTo>
                <a:lnTo>
                  <a:pt x="38862" y="65531"/>
                </a:lnTo>
                <a:lnTo>
                  <a:pt x="39624" y="64007"/>
                </a:lnTo>
                <a:close/>
              </a:path>
              <a:path w="701039" h="165100">
                <a:moveTo>
                  <a:pt x="42672" y="60959"/>
                </a:moveTo>
                <a:lnTo>
                  <a:pt x="36576" y="60959"/>
                </a:lnTo>
                <a:lnTo>
                  <a:pt x="38608" y="65024"/>
                </a:lnTo>
                <a:lnTo>
                  <a:pt x="39624" y="64007"/>
                </a:lnTo>
                <a:lnTo>
                  <a:pt x="41148" y="64007"/>
                </a:lnTo>
                <a:lnTo>
                  <a:pt x="42672" y="60959"/>
                </a:lnTo>
                <a:close/>
              </a:path>
              <a:path w="701039" h="165100">
                <a:moveTo>
                  <a:pt x="41148" y="64007"/>
                </a:moveTo>
                <a:lnTo>
                  <a:pt x="39624" y="64007"/>
                </a:lnTo>
                <a:lnTo>
                  <a:pt x="40640" y="65024"/>
                </a:lnTo>
                <a:lnTo>
                  <a:pt x="41148" y="64007"/>
                </a:lnTo>
                <a:close/>
              </a:path>
              <a:path w="701039" h="165100">
                <a:moveTo>
                  <a:pt x="682752" y="0"/>
                </a:moveTo>
                <a:lnTo>
                  <a:pt x="149352" y="0"/>
                </a:lnTo>
                <a:lnTo>
                  <a:pt x="88392" y="6096"/>
                </a:lnTo>
                <a:lnTo>
                  <a:pt x="60960" y="12191"/>
                </a:lnTo>
                <a:lnTo>
                  <a:pt x="51816" y="18287"/>
                </a:lnTo>
                <a:lnTo>
                  <a:pt x="39624" y="21335"/>
                </a:lnTo>
                <a:lnTo>
                  <a:pt x="21336" y="33527"/>
                </a:lnTo>
                <a:lnTo>
                  <a:pt x="15240" y="36575"/>
                </a:lnTo>
                <a:lnTo>
                  <a:pt x="682752" y="36575"/>
                </a:lnTo>
                <a:lnTo>
                  <a:pt x="682752" y="0"/>
                </a:lnTo>
                <a:close/>
              </a:path>
            </a:pathLst>
          </a:custGeom>
          <a:solidFill>
            <a:srgbClr val="61232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328" y="1064767"/>
            <a:ext cx="701040" cy="165100"/>
          </a:xfrm>
          <a:custGeom>
            <a:avLst/>
            <a:gdLst/>
            <a:ahLst/>
            <a:cxnLst/>
            <a:rect l="l" t="t" r="r" b="b"/>
            <a:pathLst>
              <a:path w="701039" h="165100">
                <a:moveTo>
                  <a:pt x="685800" y="94487"/>
                </a:moveTo>
                <a:lnTo>
                  <a:pt x="149351" y="94487"/>
                </a:lnTo>
                <a:lnTo>
                  <a:pt x="115824" y="97535"/>
                </a:lnTo>
                <a:lnTo>
                  <a:pt x="60960" y="109727"/>
                </a:lnTo>
                <a:lnTo>
                  <a:pt x="48768" y="112775"/>
                </a:lnTo>
                <a:lnTo>
                  <a:pt x="39624" y="118872"/>
                </a:lnTo>
                <a:lnTo>
                  <a:pt x="27432" y="121920"/>
                </a:lnTo>
                <a:lnTo>
                  <a:pt x="18287" y="128015"/>
                </a:lnTo>
                <a:lnTo>
                  <a:pt x="6096" y="140207"/>
                </a:lnTo>
                <a:lnTo>
                  <a:pt x="6096" y="143255"/>
                </a:lnTo>
                <a:lnTo>
                  <a:pt x="0" y="149351"/>
                </a:lnTo>
                <a:lnTo>
                  <a:pt x="0" y="158496"/>
                </a:lnTo>
                <a:lnTo>
                  <a:pt x="36575" y="164591"/>
                </a:lnTo>
                <a:lnTo>
                  <a:pt x="36575" y="158496"/>
                </a:lnTo>
                <a:lnTo>
                  <a:pt x="42671" y="158496"/>
                </a:lnTo>
                <a:lnTo>
                  <a:pt x="94487" y="140207"/>
                </a:lnTo>
                <a:lnTo>
                  <a:pt x="185927" y="131063"/>
                </a:lnTo>
                <a:lnTo>
                  <a:pt x="548639" y="131063"/>
                </a:lnTo>
                <a:lnTo>
                  <a:pt x="612648" y="124967"/>
                </a:lnTo>
                <a:lnTo>
                  <a:pt x="637032" y="118872"/>
                </a:lnTo>
                <a:lnTo>
                  <a:pt x="649224" y="112775"/>
                </a:lnTo>
                <a:lnTo>
                  <a:pt x="661416" y="109727"/>
                </a:lnTo>
                <a:lnTo>
                  <a:pt x="670560" y="106679"/>
                </a:lnTo>
                <a:lnTo>
                  <a:pt x="679704" y="100583"/>
                </a:lnTo>
                <a:lnTo>
                  <a:pt x="685800" y="94487"/>
                </a:lnTo>
                <a:close/>
              </a:path>
              <a:path w="701039" h="165100">
                <a:moveTo>
                  <a:pt x="38608" y="160527"/>
                </a:moveTo>
                <a:lnTo>
                  <a:pt x="36575" y="161543"/>
                </a:lnTo>
                <a:lnTo>
                  <a:pt x="36575" y="164591"/>
                </a:lnTo>
                <a:lnTo>
                  <a:pt x="38608" y="160527"/>
                </a:lnTo>
                <a:close/>
              </a:path>
              <a:path w="701039" h="165100">
                <a:moveTo>
                  <a:pt x="39624" y="158496"/>
                </a:moveTo>
                <a:lnTo>
                  <a:pt x="36575" y="158496"/>
                </a:lnTo>
                <a:lnTo>
                  <a:pt x="36575" y="161543"/>
                </a:lnTo>
                <a:lnTo>
                  <a:pt x="39624" y="158496"/>
                </a:lnTo>
                <a:close/>
              </a:path>
              <a:path w="701039" h="165100">
                <a:moveTo>
                  <a:pt x="39624" y="158496"/>
                </a:moveTo>
                <a:lnTo>
                  <a:pt x="36575" y="161543"/>
                </a:lnTo>
                <a:lnTo>
                  <a:pt x="38608" y="160527"/>
                </a:lnTo>
                <a:lnTo>
                  <a:pt x="39624" y="158496"/>
                </a:lnTo>
                <a:close/>
              </a:path>
              <a:path w="701039" h="165100">
                <a:moveTo>
                  <a:pt x="42671" y="158496"/>
                </a:moveTo>
                <a:lnTo>
                  <a:pt x="39624" y="158496"/>
                </a:lnTo>
                <a:lnTo>
                  <a:pt x="38608" y="160527"/>
                </a:lnTo>
                <a:lnTo>
                  <a:pt x="42671" y="158496"/>
                </a:lnTo>
                <a:close/>
              </a:path>
              <a:path w="701039" h="165100">
                <a:moveTo>
                  <a:pt x="660400" y="65024"/>
                </a:moveTo>
                <a:lnTo>
                  <a:pt x="658368" y="67055"/>
                </a:lnTo>
                <a:lnTo>
                  <a:pt x="652272" y="70103"/>
                </a:lnTo>
                <a:lnTo>
                  <a:pt x="646176" y="76200"/>
                </a:lnTo>
                <a:lnTo>
                  <a:pt x="627888" y="82296"/>
                </a:lnTo>
                <a:lnTo>
                  <a:pt x="606551" y="85343"/>
                </a:lnTo>
                <a:lnTo>
                  <a:pt x="579120" y="91439"/>
                </a:lnTo>
                <a:lnTo>
                  <a:pt x="548639" y="94487"/>
                </a:lnTo>
                <a:lnTo>
                  <a:pt x="688848" y="94487"/>
                </a:lnTo>
                <a:lnTo>
                  <a:pt x="688848" y="91439"/>
                </a:lnTo>
                <a:lnTo>
                  <a:pt x="691896" y="88391"/>
                </a:lnTo>
                <a:lnTo>
                  <a:pt x="694944" y="88391"/>
                </a:lnTo>
                <a:lnTo>
                  <a:pt x="694944" y="85343"/>
                </a:lnTo>
                <a:lnTo>
                  <a:pt x="697992" y="79248"/>
                </a:lnTo>
                <a:lnTo>
                  <a:pt x="697992" y="76200"/>
                </a:lnTo>
                <a:lnTo>
                  <a:pt x="701039" y="73151"/>
                </a:lnTo>
                <a:lnTo>
                  <a:pt x="701039" y="70103"/>
                </a:lnTo>
                <a:lnTo>
                  <a:pt x="664463" y="70103"/>
                </a:lnTo>
                <a:lnTo>
                  <a:pt x="662940" y="67055"/>
                </a:lnTo>
                <a:lnTo>
                  <a:pt x="661416" y="67055"/>
                </a:lnTo>
                <a:lnTo>
                  <a:pt x="660400" y="65024"/>
                </a:lnTo>
                <a:close/>
              </a:path>
              <a:path w="701039" h="165100">
                <a:moveTo>
                  <a:pt x="662940" y="65531"/>
                </a:moveTo>
                <a:lnTo>
                  <a:pt x="662432" y="66039"/>
                </a:lnTo>
                <a:lnTo>
                  <a:pt x="664463" y="70103"/>
                </a:lnTo>
                <a:lnTo>
                  <a:pt x="701039" y="70103"/>
                </a:lnTo>
                <a:lnTo>
                  <a:pt x="701039" y="67055"/>
                </a:lnTo>
                <a:lnTo>
                  <a:pt x="664463" y="67055"/>
                </a:lnTo>
                <a:lnTo>
                  <a:pt x="662940" y="65531"/>
                </a:lnTo>
                <a:close/>
              </a:path>
              <a:path w="701039" h="165100">
                <a:moveTo>
                  <a:pt x="661416" y="64007"/>
                </a:moveTo>
                <a:lnTo>
                  <a:pt x="660400" y="65024"/>
                </a:lnTo>
                <a:lnTo>
                  <a:pt x="661416" y="67055"/>
                </a:lnTo>
                <a:lnTo>
                  <a:pt x="661416" y="64007"/>
                </a:lnTo>
                <a:close/>
              </a:path>
              <a:path w="701039" h="165100">
                <a:moveTo>
                  <a:pt x="661416" y="64007"/>
                </a:moveTo>
                <a:lnTo>
                  <a:pt x="661416" y="67055"/>
                </a:lnTo>
                <a:lnTo>
                  <a:pt x="662178" y="65531"/>
                </a:lnTo>
                <a:lnTo>
                  <a:pt x="661416" y="64007"/>
                </a:lnTo>
                <a:close/>
              </a:path>
              <a:path w="701039" h="165100">
                <a:moveTo>
                  <a:pt x="662178" y="65531"/>
                </a:moveTo>
                <a:lnTo>
                  <a:pt x="661416" y="67055"/>
                </a:lnTo>
                <a:lnTo>
                  <a:pt x="662432" y="66039"/>
                </a:lnTo>
                <a:lnTo>
                  <a:pt x="662178" y="65531"/>
                </a:lnTo>
                <a:close/>
              </a:path>
              <a:path w="701039" h="165100">
                <a:moveTo>
                  <a:pt x="662432" y="66039"/>
                </a:moveTo>
                <a:lnTo>
                  <a:pt x="661416" y="67055"/>
                </a:lnTo>
                <a:lnTo>
                  <a:pt x="662940" y="67055"/>
                </a:lnTo>
                <a:lnTo>
                  <a:pt x="662432" y="66039"/>
                </a:lnTo>
                <a:close/>
              </a:path>
              <a:path w="701039" h="165100">
                <a:moveTo>
                  <a:pt x="701039" y="64007"/>
                </a:moveTo>
                <a:lnTo>
                  <a:pt x="664463" y="64007"/>
                </a:lnTo>
                <a:lnTo>
                  <a:pt x="662940" y="65531"/>
                </a:lnTo>
                <a:lnTo>
                  <a:pt x="664463" y="67055"/>
                </a:lnTo>
                <a:lnTo>
                  <a:pt x="701039" y="67055"/>
                </a:lnTo>
                <a:lnTo>
                  <a:pt x="701039" y="64007"/>
                </a:lnTo>
                <a:close/>
              </a:path>
              <a:path w="701039" h="165100">
                <a:moveTo>
                  <a:pt x="662432" y="65024"/>
                </a:moveTo>
                <a:lnTo>
                  <a:pt x="662178" y="65531"/>
                </a:lnTo>
                <a:lnTo>
                  <a:pt x="662432" y="66039"/>
                </a:lnTo>
                <a:lnTo>
                  <a:pt x="662940" y="65531"/>
                </a:lnTo>
                <a:lnTo>
                  <a:pt x="662432" y="65024"/>
                </a:lnTo>
                <a:close/>
              </a:path>
              <a:path w="701039" h="165100">
                <a:moveTo>
                  <a:pt x="661416" y="64007"/>
                </a:moveTo>
                <a:lnTo>
                  <a:pt x="662178" y="65531"/>
                </a:lnTo>
                <a:lnTo>
                  <a:pt x="662432" y="65024"/>
                </a:lnTo>
                <a:lnTo>
                  <a:pt x="661416" y="64007"/>
                </a:lnTo>
                <a:close/>
              </a:path>
              <a:path w="701039" h="165100">
                <a:moveTo>
                  <a:pt x="701039" y="60959"/>
                </a:moveTo>
                <a:lnTo>
                  <a:pt x="664463" y="60959"/>
                </a:lnTo>
                <a:lnTo>
                  <a:pt x="662432" y="65024"/>
                </a:lnTo>
                <a:lnTo>
                  <a:pt x="662940" y="65531"/>
                </a:lnTo>
                <a:lnTo>
                  <a:pt x="664463" y="64007"/>
                </a:lnTo>
                <a:lnTo>
                  <a:pt x="701039" y="64007"/>
                </a:lnTo>
                <a:lnTo>
                  <a:pt x="701039" y="60959"/>
                </a:lnTo>
                <a:close/>
              </a:path>
              <a:path w="701039" h="165100">
                <a:moveTo>
                  <a:pt x="688848" y="36575"/>
                </a:moveTo>
                <a:lnTo>
                  <a:pt x="548639" y="36575"/>
                </a:lnTo>
                <a:lnTo>
                  <a:pt x="576072" y="39624"/>
                </a:lnTo>
                <a:lnTo>
                  <a:pt x="603504" y="45720"/>
                </a:lnTo>
                <a:lnTo>
                  <a:pt x="627888" y="48767"/>
                </a:lnTo>
                <a:lnTo>
                  <a:pt x="646176" y="54863"/>
                </a:lnTo>
                <a:lnTo>
                  <a:pt x="658368" y="60959"/>
                </a:lnTo>
                <a:lnTo>
                  <a:pt x="660400" y="65024"/>
                </a:lnTo>
                <a:lnTo>
                  <a:pt x="661416" y="64007"/>
                </a:lnTo>
                <a:lnTo>
                  <a:pt x="662940" y="64007"/>
                </a:lnTo>
                <a:lnTo>
                  <a:pt x="664463" y="60959"/>
                </a:lnTo>
                <a:lnTo>
                  <a:pt x="701039" y="60959"/>
                </a:lnTo>
                <a:lnTo>
                  <a:pt x="701039" y="57911"/>
                </a:lnTo>
                <a:lnTo>
                  <a:pt x="697992" y="54863"/>
                </a:lnTo>
                <a:lnTo>
                  <a:pt x="697992" y="51815"/>
                </a:lnTo>
                <a:lnTo>
                  <a:pt x="694944" y="45720"/>
                </a:lnTo>
                <a:lnTo>
                  <a:pt x="688848" y="39624"/>
                </a:lnTo>
                <a:lnTo>
                  <a:pt x="688848" y="36575"/>
                </a:lnTo>
                <a:close/>
              </a:path>
              <a:path w="701039" h="165100">
                <a:moveTo>
                  <a:pt x="662940" y="64007"/>
                </a:moveTo>
                <a:lnTo>
                  <a:pt x="661416" y="64007"/>
                </a:lnTo>
                <a:lnTo>
                  <a:pt x="662432" y="65024"/>
                </a:lnTo>
                <a:lnTo>
                  <a:pt x="662940" y="64007"/>
                </a:lnTo>
                <a:close/>
              </a:path>
              <a:path w="701039" h="165100">
                <a:moveTo>
                  <a:pt x="551688" y="0"/>
                </a:moveTo>
                <a:lnTo>
                  <a:pt x="18287" y="0"/>
                </a:lnTo>
                <a:lnTo>
                  <a:pt x="18287" y="36575"/>
                </a:lnTo>
                <a:lnTo>
                  <a:pt x="685800" y="36575"/>
                </a:lnTo>
                <a:lnTo>
                  <a:pt x="679704" y="33527"/>
                </a:lnTo>
                <a:lnTo>
                  <a:pt x="661416" y="21335"/>
                </a:lnTo>
                <a:lnTo>
                  <a:pt x="649224" y="18287"/>
                </a:lnTo>
                <a:lnTo>
                  <a:pt x="640080" y="12191"/>
                </a:lnTo>
                <a:lnTo>
                  <a:pt x="612648" y="6096"/>
                </a:lnTo>
                <a:lnTo>
                  <a:pt x="551688" y="0"/>
                </a:lnTo>
                <a:close/>
              </a:path>
            </a:pathLst>
          </a:custGeom>
          <a:solidFill>
            <a:srgbClr val="61232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8983" y="891032"/>
            <a:ext cx="40005" cy="238125"/>
          </a:xfrm>
          <a:custGeom>
            <a:avLst/>
            <a:gdLst/>
            <a:ahLst/>
            <a:cxnLst/>
            <a:rect l="l" t="t" r="r" b="b"/>
            <a:pathLst>
              <a:path w="40005" h="238125">
                <a:moveTo>
                  <a:pt x="39624" y="0"/>
                </a:moveTo>
                <a:lnTo>
                  <a:pt x="0" y="0"/>
                </a:lnTo>
                <a:lnTo>
                  <a:pt x="0" y="237744"/>
                </a:lnTo>
                <a:lnTo>
                  <a:pt x="39624" y="237744"/>
                </a:lnTo>
                <a:lnTo>
                  <a:pt x="39624" y="0"/>
                </a:lnTo>
                <a:close/>
              </a:path>
            </a:pathLst>
          </a:custGeom>
          <a:solidFill>
            <a:srgbClr val="61232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0744" y="891032"/>
            <a:ext cx="40005" cy="238125"/>
          </a:xfrm>
          <a:custGeom>
            <a:avLst/>
            <a:gdLst/>
            <a:ahLst/>
            <a:cxnLst/>
            <a:rect l="l" t="t" r="r" b="b"/>
            <a:pathLst>
              <a:path w="40004" h="238125">
                <a:moveTo>
                  <a:pt x="39623" y="0"/>
                </a:moveTo>
                <a:lnTo>
                  <a:pt x="0" y="0"/>
                </a:lnTo>
                <a:lnTo>
                  <a:pt x="0" y="237744"/>
                </a:lnTo>
                <a:lnTo>
                  <a:pt x="39623" y="237744"/>
                </a:lnTo>
                <a:lnTo>
                  <a:pt x="39623" y="0"/>
                </a:lnTo>
                <a:close/>
              </a:path>
            </a:pathLst>
          </a:custGeom>
          <a:solidFill>
            <a:srgbClr val="61232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674623"/>
            <a:ext cx="5306695" cy="573405"/>
          </a:xfrm>
          <a:custGeom>
            <a:avLst/>
            <a:gdLst/>
            <a:ahLst/>
            <a:cxnLst/>
            <a:rect l="l" t="t" r="r" b="b"/>
            <a:pathLst>
              <a:path w="5306695" h="573405">
                <a:moveTo>
                  <a:pt x="3813048" y="0"/>
                </a:moveTo>
                <a:lnTo>
                  <a:pt x="1493520" y="0"/>
                </a:lnTo>
                <a:lnTo>
                  <a:pt x="1427464" y="3714"/>
                </a:lnTo>
                <a:lnTo>
                  <a:pt x="1374267" y="13716"/>
                </a:lnTo>
                <a:lnTo>
                  <a:pt x="1338786" y="28289"/>
                </a:lnTo>
                <a:lnTo>
                  <a:pt x="1325880" y="45720"/>
                </a:lnTo>
                <a:lnTo>
                  <a:pt x="1325880" y="192024"/>
                </a:lnTo>
                <a:lnTo>
                  <a:pt x="0" y="192024"/>
                </a:lnTo>
                <a:lnTo>
                  <a:pt x="664463" y="381000"/>
                </a:lnTo>
                <a:lnTo>
                  <a:pt x="0" y="573024"/>
                </a:lnTo>
                <a:lnTo>
                  <a:pt x="1822704" y="573024"/>
                </a:lnTo>
                <a:lnTo>
                  <a:pt x="1887474" y="569309"/>
                </a:lnTo>
                <a:lnTo>
                  <a:pt x="1940814" y="559307"/>
                </a:lnTo>
                <a:lnTo>
                  <a:pt x="1977008" y="544734"/>
                </a:lnTo>
                <a:lnTo>
                  <a:pt x="1990344" y="527303"/>
                </a:lnTo>
                <a:lnTo>
                  <a:pt x="1990344" y="381000"/>
                </a:lnTo>
                <a:lnTo>
                  <a:pt x="3316224" y="381000"/>
                </a:lnTo>
                <a:lnTo>
                  <a:pt x="3316224" y="527303"/>
                </a:lnTo>
                <a:lnTo>
                  <a:pt x="3329082" y="544734"/>
                </a:lnTo>
                <a:lnTo>
                  <a:pt x="3364229" y="559307"/>
                </a:lnTo>
                <a:lnTo>
                  <a:pt x="3416522" y="569309"/>
                </a:lnTo>
                <a:lnTo>
                  <a:pt x="3480816" y="573024"/>
                </a:lnTo>
                <a:lnTo>
                  <a:pt x="5306568" y="573024"/>
                </a:lnTo>
                <a:lnTo>
                  <a:pt x="4642104" y="381000"/>
                </a:lnTo>
                <a:lnTo>
                  <a:pt x="5306568" y="192024"/>
                </a:lnTo>
                <a:lnTo>
                  <a:pt x="3977640" y="192024"/>
                </a:lnTo>
                <a:lnTo>
                  <a:pt x="3977640" y="45720"/>
                </a:lnTo>
                <a:lnTo>
                  <a:pt x="3964781" y="28289"/>
                </a:lnTo>
                <a:lnTo>
                  <a:pt x="3929634" y="13715"/>
                </a:lnTo>
                <a:lnTo>
                  <a:pt x="3877341" y="3714"/>
                </a:lnTo>
                <a:lnTo>
                  <a:pt x="3813048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5079" y="1055624"/>
            <a:ext cx="664845" cy="146685"/>
          </a:xfrm>
          <a:custGeom>
            <a:avLst/>
            <a:gdLst/>
            <a:ahLst/>
            <a:cxnLst/>
            <a:rect l="l" t="t" r="r" b="b"/>
            <a:pathLst>
              <a:path w="664844" h="146684">
                <a:moveTo>
                  <a:pt x="664463" y="0"/>
                </a:moveTo>
                <a:lnTo>
                  <a:pt x="167639" y="0"/>
                </a:lnTo>
                <a:lnTo>
                  <a:pt x="101584" y="3762"/>
                </a:lnTo>
                <a:lnTo>
                  <a:pt x="48386" y="14097"/>
                </a:lnTo>
                <a:lnTo>
                  <a:pt x="12906" y="29575"/>
                </a:lnTo>
                <a:lnTo>
                  <a:pt x="0" y="48768"/>
                </a:lnTo>
                <a:lnTo>
                  <a:pt x="12906" y="67960"/>
                </a:lnTo>
                <a:lnTo>
                  <a:pt x="48387" y="83438"/>
                </a:lnTo>
                <a:lnTo>
                  <a:pt x="101584" y="93773"/>
                </a:lnTo>
                <a:lnTo>
                  <a:pt x="167639" y="97535"/>
                </a:lnTo>
                <a:lnTo>
                  <a:pt x="496824" y="97535"/>
                </a:lnTo>
                <a:lnTo>
                  <a:pt x="561594" y="101298"/>
                </a:lnTo>
                <a:lnTo>
                  <a:pt x="614933" y="111632"/>
                </a:lnTo>
                <a:lnTo>
                  <a:pt x="651128" y="127111"/>
                </a:lnTo>
                <a:lnTo>
                  <a:pt x="664463" y="146303"/>
                </a:lnTo>
                <a:lnTo>
                  <a:pt x="664463" y="0"/>
                </a:lnTo>
                <a:close/>
              </a:path>
            </a:pathLst>
          </a:custGeom>
          <a:solidFill>
            <a:srgbClr val="9A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5423" y="1055624"/>
            <a:ext cx="661670" cy="146685"/>
          </a:xfrm>
          <a:custGeom>
            <a:avLst/>
            <a:gdLst/>
            <a:ahLst/>
            <a:cxnLst/>
            <a:rect l="l" t="t" r="r" b="b"/>
            <a:pathLst>
              <a:path w="661670" h="146684">
                <a:moveTo>
                  <a:pt x="496824" y="0"/>
                </a:moveTo>
                <a:lnTo>
                  <a:pt x="0" y="0"/>
                </a:lnTo>
                <a:lnTo>
                  <a:pt x="0" y="146303"/>
                </a:lnTo>
                <a:lnTo>
                  <a:pt x="12858" y="127111"/>
                </a:lnTo>
                <a:lnTo>
                  <a:pt x="48005" y="111632"/>
                </a:lnTo>
                <a:lnTo>
                  <a:pt x="100298" y="101298"/>
                </a:lnTo>
                <a:lnTo>
                  <a:pt x="164591" y="97535"/>
                </a:lnTo>
                <a:lnTo>
                  <a:pt x="496824" y="97535"/>
                </a:lnTo>
                <a:lnTo>
                  <a:pt x="561117" y="93773"/>
                </a:lnTo>
                <a:lnTo>
                  <a:pt x="613410" y="83438"/>
                </a:lnTo>
                <a:lnTo>
                  <a:pt x="648557" y="67960"/>
                </a:lnTo>
                <a:lnTo>
                  <a:pt x="661415" y="48768"/>
                </a:lnTo>
                <a:lnTo>
                  <a:pt x="648557" y="29575"/>
                </a:lnTo>
                <a:lnTo>
                  <a:pt x="613410" y="14097"/>
                </a:lnTo>
                <a:lnTo>
                  <a:pt x="561117" y="3762"/>
                </a:lnTo>
                <a:lnTo>
                  <a:pt x="496824" y="0"/>
                </a:lnTo>
                <a:close/>
              </a:path>
            </a:pathLst>
          </a:custGeom>
          <a:solidFill>
            <a:srgbClr val="9A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674623"/>
            <a:ext cx="5306695" cy="573405"/>
          </a:xfrm>
          <a:custGeom>
            <a:avLst/>
            <a:gdLst/>
            <a:ahLst/>
            <a:cxnLst/>
            <a:rect l="l" t="t" r="r" b="b"/>
            <a:pathLst>
              <a:path w="5306695" h="573405">
                <a:moveTo>
                  <a:pt x="0" y="573024"/>
                </a:moveTo>
                <a:lnTo>
                  <a:pt x="1822704" y="573024"/>
                </a:lnTo>
                <a:lnTo>
                  <a:pt x="1887474" y="569309"/>
                </a:lnTo>
                <a:lnTo>
                  <a:pt x="1940814" y="559307"/>
                </a:lnTo>
                <a:lnTo>
                  <a:pt x="1977008" y="544734"/>
                </a:lnTo>
                <a:lnTo>
                  <a:pt x="1990344" y="527303"/>
                </a:lnTo>
                <a:lnTo>
                  <a:pt x="1990344" y="381000"/>
                </a:lnTo>
                <a:lnTo>
                  <a:pt x="3316224" y="381000"/>
                </a:lnTo>
                <a:lnTo>
                  <a:pt x="3316224" y="527303"/>
                </a:lnTo>
                <a:lnTo>
                  <a:pt x="3329082" y="544734"/>
                </a:lnTo>
                <a:lnTo>
                  <a:pt x="3364229" y="559307"/>
                </a:lnTo>
                <a:lnTo>
                  <a:pt x="3416522" y="569309"/>
                </a:lnTo>
                <a:lnTo>
                  <a:pt x="3480816" y="573024"/>
                </a:lnTo>
                <a:lnTo>
                  <a:pt x="5306568" y="573024"/>
                </a:lnTo>
                <a:lnTo>
                  <a:pt x="4642104" y="381000"/>
                </a:lnTo>
                <a:lnTo>
                  <a:pt x="5306568" y="192024"/>
                </a:lnTo>
                <a:lnTo>
                  <a:pt x="3977640" y="192024"/>
                </a:lnTo>
                <a:lnTo>
                  <a:pt x="3977640" y="45720"/>
                </a:lnTo>
                <a:lnTo>
                  <a:pt x="3964781" y="28289"/>
                </a:lnTo>
                <a:lnTo>
                  <a:pt x="3929634" y="13715"/>
                </a:lnTo>
                <a:lnTo>
                  <a:pt x="3877341" y="3714"/>
                </a:lnTo>
                <a:lnTo>
                  <a:pt x="3813048" y="0"/>
                </a:lnTo>
                <a:lnTo>
                  <a:pt x="1493520" y="0"/>
                </a:lnTo>
                <a:lnTo>
                  <a:pt x="1427464" y="3714"/>
                </a:lnTo>
                <a:lnTo>
                  <a:pt x="1374267" y="13716"/>
                </a:lnTo>
                <a:lnTo>
                  <a:pt x="1338786" y="28289"/>
                </a:lnTo>
                <a:lnTo>
                  <a:pt x="1325880" y="45720"/>
                </a:lnTo>
                <a:lnTo>
                  <a:pt x="1325880" y="192024"/>
                </a:lnTo>
                <a:lnTo>
                  <a:pt x="0" y="192024"/>
                </a:lnTo>
                <a:lnTo>
                  <a:pt x="664463" y="381000"/>
                </a:lnTo>
                <a:lnTo>
                  <a:pt x="0" y="573024"/>
                </a:lnTo>
                <a:close/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79" y="1055624"/>
            <a:ext cx="664845" cy="146685"/>
          </a:xfrm>
          <a:custGeom>
            <a:avLst/>
            <a:gdLst/>
            <a:ahLst/>
            <a:cxnLst/>
            <a:rect l="l" t="t" r="r" b="b"/>
            <a:pathLst>
              <a:path w="664844" h="146684">
                <a:moveTo>
                  <a:pt x="664463" y="146303"/>
                </a:moveTo>
                <a:lnTo>
                  <a:pt x="651128" y="127111"/>
                </a:lnTo>
                <a:lnTo>
                  <a:pt x="614933" y="111632"/>
                </a:lnTo>
                <a:lnTo>
                  <a:pt x="561594" y="101298"/>
                </a:lnTo>
                <a:lnTo>
                  <a:pt x="496824" y="97535"/>
                </a:lnTo>
                <a:lnTo>
                  <a:pt x="167639" y="97535"/>
                </a:lnTo>
                <a:lnTo>
                  <a:pt x="101584" y="93773"/>
                </a:lnTo>
                <a:lnTo>
                  <a:pt x="48387" y="83438"/>
                </a:lnTo>
                <a:lnTo>
                  <a:pt x="12906" y="67960"/>
                </a:lnTo>
                <a:lnTo>
                  <a:pt x="0" y="48768"/>
                </a:lnTo>
                <a:lnTo>
                  <a:pt x="12906" y="29575"/>
                </a:lnTo>
                <a:lnTo>
                  <a:pt x="48386" y="14097"/>
                </a:lnTo>
                <a:lnTo>
                  <a:pt x="101584" y="3762"/>
                </a:lnTo>
                <a:lnTo>
                  <a:pt x="167639" y="0"/>
                </a:lnTo>
                <a:lnTo>
                  <a:pt x="664463" y="0"/>
                </a:lnTo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5423" y="1055624"/>
            <a:ext cx="661670" cy="146685"/>
          </a:xfrm>
          <a:custGeom>
            <a:avLst/>
            <a:gdLst/>
            <a:ahLst/>
            <a:cxnLst/>
            <a:rect l="l" t="t" r="r" b="b"/>
            <a:pathLst>
              <a:path w="661670" h="146684">
                <a:moveTo>
                  <a:pt x="0" y="146303"/>
                </a:moveTo>
                <a:lnTo>
                  <a:pt x="12858" y="127111"/>
                </a:lnTo>
                <a:lnTo>
                  <a:pt x="48005" y="111632"/>
                </a:lnTo>
                <a:lnTo>
                  <a:pt x="100298" y="101298"/>
                </a:lnTo>
                <a:lnTo>
                  <a:pt x="164591" y="97535"/>
                </a:lnTo>
                <a:lnTo>
                  <a:pt x="496824" y="97535"/>
                </a:lnTo>
                <a:lnTo>
                  <a:pt x="561117" y="93773"/>
                </a:lnTo>
                <a:lnTo>
                  <a:pt x="613410" y="83438"/>
                </a:lnTo>
                <a:lnTo>
                  <a:pt x="648557" y="67960"/>
                </a:lnTo>
                <a:lnTo>
                  <a:pt x="661415" y="48768"/>
                </a:lnTo>
                <a:lnTo>
                  <a:pt x="648557" y="29575"/>
                </a:lnTo>
                <a:lnTo>
                  <a:pt x="613410" y="14097"/>
                </a:lnTo>
                <a:lnTo>
                  <a:pt x="561117" y="3762"/>
                </a:lnTo>
                <a:lnTo>
                  <a:pt x="496824" y="0"/>
                </a:lnTo>
                <a:lnTo>
                  <a:pt x="0" y="0"/>
                </a:lnTo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79" y="86664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744"/>
                </a:moveTo>
                <a:lnTo>
                  <a:pt x="0" y="0"/>
                </a:lnTo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96840" y="86664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744"/>
                </a:moveTo>
                <a:lnTo>
                  <a:pt x="0" y="0"/>
                </a:lnTo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02939" y="728980"/>
            <a:ext cx="1339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Методы</a:t>
            </a:r>
            <a:r>
              <a:rPr sz="12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работы: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89632" y="6956020"/>
            <a:ext cx="2682240" cy="793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9632" y="6956020"/>
            <a:ext cx="2667000" cy="769620"/>
          </a:xfrm>
          <a:custGeom>
            <a:avLst/>
            <a:gdLst/>
            <a:ahLst/>
            <a:cxnLst/>
            <a:rect l="l" t="t" r="r" b="b"/>
            <a:pathLst>
              <a:path w="2667000" h="769620">
                <a:moveTo>
                  <a:pt x="2667000" y="140739"/>
                </a:moveTo>
                <a:lnTo>
                  <a:pt x="2627188" y="162219"/>
                </a:lnTo>
                <a:lnTo>
                  <a:pt x="2587376" y="181685"/>
                </a:lnTo>
                <a:lnTo>
                  <a:pt x="2547564" y="199202"/>
                </a:lnTo>
                <a:lnTo>
                  <a:pt x="2507753" y="214833"/>
                </a:lnTo>
                <a:lnTo>
                  <a:pt x="2467940" y="228641"/>
                </a:lnTo>
                <a:lnTo>
                  <a:pt x="2428128" y="240692"/>
                </a:lnTo>
                <a:lnTo>
                  <a:pt x="2388315" y="251048"/>
                </a:lnTo>
                <a:lnTo>
                  <a:pt x="2348501" y="259775"/>
                </a:lnTo>
                <a:lnTo>
                  <a:pt x="2308687" y="266935"/>
                </a:lnTo>
                <a:lnTo>
                  <a:pt x="2268873" y="272592"/>
                </a:lnTo>
                <a:lnTo>
                  <a:pt x="2229057" y="276812"/>
                </a:lnTo>
                <a:lnTo>
                  <a:pt x="2189241" y="279657"/>
                </a:lnTo>
                <a:lnTo>
                  <a:pt x="2149425" y="281191"/>
                </a:lnTo>
                <a:lnTo>
                  <a:pt x="2109607" y="281479"/>
                </a:lnTo>
                <a:lnTo>
                  <a:pt x="2069789" y="280584"/>
                </a:lnTo>
                <a:lnTo>
                  <a:pt x="2029969" y="278570"/>
                </a:lnTo>
                <a:lnTo>
                  <a:pt x="1990148" y="275501"/>
                </a:lnTo>
                <a:lnTo>
                  <a:pt x="1950327" y="271442"/>
                </a:lnTo>
                <a:lnTo>
                  <a:pt x="1910504" y="266455"/>
                </a:lnTo>
                <a:lnTo>
                  <a:pt x="1870679" y="260606"/>
                </a:lnTo>
                <a:lnTo>
                  <a:pt x="1830854" y="253957"/>
                </a:lnTo>
                <a:lnTo>
                  <a:pt x="1791027" y="246573"/>
                </a:lnTo>
                <a:lnTo>
                  <a:pt x="1751198" y="238518"/>
                </a:lnTo>
                <a:lnTo>
                  <a:pt x="1711368" y="229856"/>
                </a:lnTo>
                <a:lnTo>
                  <a:pt x="1671537" y="220650"/>
                </a:lnTo>
                <a:lnTo>
                  <a:pt x="1631704" y="210965"/>
                </a:lnTo>
                <a:lnTo>
                  <a:pt x="1591869" y="200864"/>
                </a:lnTo>
                <a:lnTo>
                  <a:pt x="1552032" y="190412"/>
                </a:lnTo>
                <a:lnTo>
                  <a:pt x="1512193" y="179672"/>
                </a:lnTo>
                <a:lnTo>
                  <a:pt x="1472353" y="168708"/>
                </a:lnTo>
                <a:lnTo>
                  <a:pt x="1432510" y="157584"/>
                </a:lnTo>
                <a:lnTo>
                  <a:pt x="1392666" y="146365"/>
                </a:lnTo>
                <a:lnTo>
                  <a:pt x="1352819" y="135113"/>
                </a:lnTo>
                <a:lnTo>
                  <a:pt x="1312970" y="123894"/>
                </a:lnTo>
                <a:lnTo>
                  <a:pt x="1273119" y="112770"/>
                </a:lnTo>
                <a:lnTo>
                  <a:pt x="1233265" y="101806"/>
                </a:lnTo>
                <a:lnTo>
                  <a:pt x="1193409" y="91066"/>
                </a:lnTo>
                <a:lnTo>
                  <a:pt x="1153551" y="80614"/>
                </a:lnTo>
                <a:lnTo>
                  <a:pt x="1113690" y="70513"/>
                </a:lnTo>
                <a:lnTo>
                  <a:pt x="1073826" y="60828"/>
                </a:lnTo>
                <a:lnTo>
                  <a:pt x="1033960" y="51622"/>
                </a:lnTo>
                <a:lnTo>
                  <a:pt x="994091" y="42960"/>
                </a:lnTo>
                <a:lnTo>
                  <a:pt x="954220" y="34905"/>
                </a:lnTo>
                <a:lnTo>
                  <a:pt x="914345" y="27521"/>
                </a:lnTo>
                <a:lnTo>
                  <a:pt x="874468" y="20872"/>
                </a:lnTo>
                <a:lnTo>
                  <a:pt x="834587" y="15023"/>
                </a:lnTo>
                <a:lnTo>
                  <a:pt x="794703" y="10036"/>
                </a:lnTo>
                <a:lnTo>
                  <a:pt x="754817" y="5977"/>
                </a:lnTo>
                <a:lnTo>
                  <a:pt x="714927" y="2908"/>
                </a:lnTo>
                <a:lnTo>
                  <a:pt x="675034" y="895"/>
                </a:lnTo>
                <a:lnTo>
                  <a:pt x="635137" y="0"/>
                </a:lnTo>
                <a:lnTo>
                  <a:pt x="595237" y="287"/>
                </a:lnTo>
                <a:lnTo>
                  <a:pt x="555334" y="1821"/>
                </a:lnTo>
                <a:lnTo>
                  <a:pt x="515427" y="4666"/>
                </a:lnTo>
                <a:lnTo>
                  <a:pt x="475517" y="8886"/>
                </a:lnTo>
                <a:lnTo>
                  <a:pt x="435603" y="14543"/>
                </a:lnTo>
                <a:lnTo>
                  <a:pt x="395685" y="21703"/>
                </a:lnTo>
                <a:lnTo>
                  <a:pt x="355763" y="30430"/>
                </a:lnTo>
                <a:lnTo>
                  <a:pt x="315837" y="40786"/>
                </a:lnTo>
                <a:lnTo>
                  <a:pt x="275908" y="52837"/>
                </a:lnTo>
                <a:lnTo>
                  <a:pt x="235975" y="66645"/>
                </a:lnTo>
                <a:lnTo>
                  <a:pt x="196037" y="82276"/>
                </a:lnTo>
                <a:lnTo>
                  <a:pt x="156095" y="99793"/>
                </a:lnTo>
                <a:lnTo>
                  <a:pt x="116150" y="119259"/>
                </a:lnTo>
                <a:lnTo>
                  <a:pt x="76200" y="140739"/>
                </a:lnTo>
                <a:lnTo>
                  <a:pt x="0" y="628419"/>
                </a:lnTo>
                <a:lnTo>
                  <a:pt x="39950" y="606939"/>
                </a:lnTo>
                <a:lnTo>
                  <a:pt x="79895" y="587473"/>
                </a:lnTo>
                <a:lnTo>
                  <a:pt x="119837" y="569956"/>
                </a:lnTo>
                <a:lnTo>
                  <a:pt x="159775" y="554325"/>
                </a:lnTo>
                <a:lnTo>
                  <a:pt x="199708" y="540517"/>
                </a:lnTo>
                <a:lnTo>
                  <a:pt x="239637" y="528466"/>
                </a:lnTo>
                <a:lnTo>
                  <a:pt x="279563" y="518110"/>
                </a:lnTo>
                <a:lnTo>
                  <a:pt x="319485" y="509383"/>
                </a:lnTo>
                <a:lnTo>
                  <a:pt x="359403" y="502223"/>
                </a:lnTo>
                <a:lnTo>
                  <a:pt x="399317" y="496566"/>
                </a:lnTo>
                <a:lnTo>
                  <a:pt x="439227" y="492346"/>
                </a:lnTo>
                <a:lnTo>
                  <a:pt x="479134" y="489501"/>
                </a:lnTo>
                <a:lnTo>
                  <a:pt x="519037" y="487967"/>
                </a:lnTo>
                <a:lnTo>
                  <a:pt x="558937" y="487680"/>
                </a:lnTo>
                <a:lnTo>
                  <a:pt x="598834" y="488575"/>
                </a:lnTo>
                <a:lnTo>
                  <a:pt x="638727" y="490588"/>
                </a:lnTo>
                <a:lnTo>
                  <a:pt x="678617" y="493657"/>
                </a:lnTo>
                <a:lnTo>
                  <a:pt x="718503" y="497716"/>
                </a:lnTo>
                <a:lnTo>
                  <a:pt x="758387" y="502703"/>
                </a:lnTo>
                <a:lnTo>
                  <a:pt x="798268" y="508552"/>
                </a:lnTo>
                <a:lnTo>
                  <a:pt x="838145" y="515201"/>
                </a:lnTo>
                <a:lnTo>
                  <a:pt x="878020" y="522585"/>
                </a:lnTo>
                <a:lnTo>
                  <a:pt x="917891" y="530640"/>
                </a:lnTo>
                <a:lnTo>
                  <a:pt x="957760" y="539302"/>
                </a:lnTo>
                <a:lnTo>
                  <a:pt x="997626" y="548508"/>
                </a:lnTo>
                <a:lnTo>
                  <a:pt x="1037490" y="558193"/>
                </a:lnTo>
                <a:lnTo>
                  <a:pt x="1077351" y="568294"/>
                </a:lnTo>
                <a:lnTo>
                  <a:pt x="1117209" y="578746"/>
                </a:lnTo>
                <a:lnTo>
                  <a:pt x="1157065" y="589486"/>
                </a:lnTo>
                <a:lnTo>
                  <a:pt x="1196919" y="600450"/>
                </a:lnTo>
                <a:lnTo>
                  <a:pt x="1236770" y="611574"/>
                </a:lnTo>
                <a:lnTo>
                  <a:pt x="1276619" y="622793"/>
                </a:lnTo>
                <a:lnTo>
                  <a:pt x="1316466" y="634045"/>
                </a:lnTo>
                <a:lnTo>
                  <a:pt x="1356310" y="645264"/>
                </a:lnTo>
                <a:lnTo>
                  <a:pt x="1396153" y="656388"/>
                </a:lnTo>
                <a:lnTo>
                  <a:pt x="1435993" y="667352"/>
                </a:lnTo>
                <a:lnTo>
                  <a:pt x="1475832" y="678092"/>
                </a:lnTo>
                <a:lnTo>
                  <a:pt x="1515669" y="688544"/>
                </a:lnTo>
                <a:lnTo>
                  <a:pt x="1555504" y="698645"/>
                </a:lnTo>
                <a:lnTo>
                  <a:pt x="1595337" y="708330"/>
                </a:lnTo>
                <a:lnTo>
                  <a:pt x="1635168" y="717536"/>
                </a:lnTo>
                <a:lnTo>
                  <a:pt x="1674998" y="726198"/>
                </a:lnTo>
                <a:lnTo>
                  <a:pt x="1714827" y="734253"/>
                </a:lnTo>
                <a:lnTo>
                  <a:pt x="1754654" y="741637"/>
                </a:lnTo>
                <a:lnTo>
                  <a:pt x="1794479" y="748286"/>
                </a:lnTo>
                <a:lnTo>
                  <a:pt x="1834304" y="754135"/>
                </a:lnTo>
                <a:lnTo>
                  <a:pt x="1874127" y="759122"/>
                </a:lnTo>
                <a:lnTo>
                  <a:pt x="1913948" y="763181"/>
                </a:lnTo>
                <a:lnTo>
                  <a:pt x="1953769" y="766250"/>
                </a:lnTo>
                <a:lnTo>
                  <a:pt x="1993589" y="768264"/>
                </a:lnTo>
                <a:lnTo>
                  <a:pt x="2033407" y="769159"/>
                </a:lnTo>
                <a:lnTo>
                  <a:pt x="2073225" y="768871"/>
                </a:lnTo>
                <a:lnTo>
                  <a:pt x="2113041" y="767337"/>
                </a:lnTo>
                <a:lnTo>
                  <a:pt x="2152857" y="764492"/>
                </a:lnTo>
                <a:lnTo>
                  <a:pt x="2192673" y="760272"/>
                </a:lnTo>
                <a:lnTo>
                  <a:pt x="2232487" y="754615"/>
                </a:lnTo>
                <a:lnTo>
                  <a:pt x="2272301" y="747455"/>
                </a:lnTo>
                <a:lnTo>
                  <a:pt x="2312115" y="738728"/>
                </a:lnTo>
                <a:lnTo>
                  <a:pt x="2351928" y="728372"/>
                </a:lnTo>
                <a:lnTo>
                  <a:pt x="2391740" y="716321"/>
                </a:lnTo>
                <a:lnTo>
                  <a:pt x="2431553" y="702513"/>
                </a:lnTo>
                <a:lnTo>
                  <a:pt x="2471364" y="686882"/>
                </a:lnTo>
                <a:lnTo>
                  <a:pt x="2511176" y="669365"/>
                </a:lnTo>
                <a:lnTo>
                  <a:pt x="2550988" y="649899"/>
                </a:lnTo>
                <a:lnTo>
                  <a:pt x="2590800" y="628419"/>
                </a:lnTo>
                <a:lnTo>
                  <a:pt x="2667000" y="140739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66291" y="7239508"/>
            <a:ext cx="5718810" cy="265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687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Century Gothic"/>
                <a:cs typeface="Century Gothic"/>
              </a:rPr>
              <a:t>Музыкотерапия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dirty="0">
                <a:latin typeface="Century Gothic"/>
                <a:cs typeface="Century Gothic"/>
              </a:rPr>
              <a:t>– </a:t>
            </a:r>
            <a:r>
              <a:rPr sz="1100" spc="5" dirty="0">
                <a:latin typeface="Century Gothic"/>
                <a:cs typeface="Century Gothic"/>
              </a:rPr>
              <a:t>это </a:t>
            </a:r>
            <a:r>
              <a:rPr sz="1100" spc="-5" dirty="0">
                <a:latin typeface="Century Gothic"/>
                <a:cs typeface="Century Gothic"/>
              </a:rPr>
              <a:t>особый психо-терапевтический метод, </a:t>
            </a:r>
            <a:r>
              <a:rPr sz="1100" dirty="0">
                <a:latin typeface="Century Gothic"/>
                <a:cs typeface="Century Gothic"/>
              </a:rPr>
              <a:t>где в </a:t>
            </a:r>
            <a:r>
              <a:rPr sz="1100" spc="-5" dirty="0">
                <a:latin typeface="Century Gothic"/>
                <a:cs typeface="Century Gothic"/>
              </a:rPr>
              <a:t>качестве лечебного средства  используется классическая музыка. Влияние классической </a:t>
            </a:r>
            <a:r>
              <a:rPr sz="1100" spc="-10" dirty="0">
                <a:latin typeface="Century Gothic"/>
                <a:cs typeface="Century Gothic"/>
              </a:rPr>
              <a:t>музыки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организм  </a:t>
            </a:r>
            <a:r>
              <a:rPr sz="1100" dirty="0">
                <a:latin typeface="Century Gothic"/>
                <a:cs typeface="Century Gothic"/>
              </a:rPr>
              <a:t>человека было </a:t>
            </a:r>
            <a:r>
              <a:rPr sz="1100" spc="-5" dirty="0">
                <a:latin typeface="Century Gothic"/>
                <a:cs typeface="Century Gothic"/>
              </a:rPr>
              <a:t>известно </a:t>
            </a:r>
            <a:r>
              <a:rPr sz="1100" spc="-10" dirty="0">
                <a:latin typeface="Century Gothic"/>
                <a:cs typeface="Century Gothic"/>
              </a:rPr>
              <a:t>ещё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давних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времён.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entury Gothic"/>
              <a:cs typeface="Century Gothic"/>
            </a:endParaRPr>
          </a:p>
          <a:p>
            <a:pPr marL="12700" marR="8255" indent="883919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Музыкотерапия эмоционально </a:t>
            </a:r>
            <a:r>
              <a:rPr sz="1100" spc="-10" dirty="0">
                <a:latin typeface="Century Gothic"/>
                <a:cs typeface="Century Gothic"/>
              </a:rPr>
              <a:t>разряжает, </a:t>
            </a:r>
            <a:r>
              <a:rPr sz="1100" dirty="0">
                <a:latin typeface="Century Gothic"/>
                <a:cs typeface="Century Gothic"/>
              </a:rPr>
              <a:t>облегчает  душевные </a:t>
            </a:r>
            <a:r>
              <a:rPr sz="1100" spc="-5" dirty="0">
                <a:latin typeface="Century Gothic"/>
                <a:cs typeface="Century Gothic"/>
              </a:rPr>
              <a:t>переживания, </a:t>
            </a:r>
            <a:r>
              <a:rPr sz="1100" dirty="0">
                <a:latin typeface="Century Gothic"/>
                <a:cs typeface="Century Gothic"/>
              </a:rPr>
              <a:t>способна </a:t>
            </a:r>
            <a:r>
              <a:rPr sz="1100" spc="-10" dirty="0">
                <a:latin typeface="Century Gothic"/>
                <a:cs typeface="Century Gothic"/>
              </a:rPr>
              <a:t>регулировать </a:t>
            </a:r>
            <a:r>
              <a:rPr sz="1100" spc="-5" dirty="0">
                <a:latin typeface="Century Gothic"/>
                <a:cs typeface="Century Gothic"/>
              </a:rPr>
              <a:t>эмоциональное состояние </a:t>
            </a:r>
            <a:r>
              <a:rPr sz="1100" dirty="0">
                <a:latin typeface="Century Gothic"/>
                <a:cs typeface="Century Gothic"/>
              </a:rPr>
              <a:t>в  целом.</a:t>
            </a:r>
            <a:endParaRPr sz="1100">
              <a:latin typeface="Century Gothic"/>
              <a:cs typeface="Century Gothic"/>
            </a:endParaRPr>
          </a:p>
          <a:p>
            <a:pPr marL="12700" marR="8890" indent="307340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Как пример, </a:t>
            </a:r>
            <a:r>
              <a:rPr sz="1100" dirty="0">
                <a:latin typeface="Century Gothic"/>
                <a:cs typeface="Century Gothic"/>
              </a:rPr>
              <a:t>одним </a:t>
            </a:r>
            <a:r>
              <a:rPr sz="1100" spc="-5" dirty="0">
                <a:latin typeface="Century Gothic"/>
                <a:cs typeface="Century Gothic"/>
              </a:rPr>
              <a:t>из </a:t>
            </a:r>
            <a:r>
              <a:rPr sz="1100" dirty="0">
                <a:latin typeface="Century Gothic"/>
                <a:cs typeface="Century Gothic"/>
              </a:rPr>
              <a:t>научных </a:t>
            </a:r>
            <a:r>
              <a:rPr sz="1100" spc="-5" dirty="0">
                <a:latin typeface="Century Gothic"/>
                <a:cs typeface="Century Gothic"/>
              </a:rPr>
              <a:t>доказательств, стало прослушивание  композиции «Времена года» знаменитого </a:t>
            </a:r>
            <a:r>
              <a:rPr sz="1100" dirty="0">
                <a:latin typeface="Century Gothic"/>
                <a:cs typeface="Century Gothic"/>
              </a:rPr>
              <a:t>Антонио </a:t>
            </a:r>
            <a:r>
              <a:rPr sz="1100" spc="-5" dirty="0">
                <a:latin typeface="Century Gothic"/>
                <a:cs typeface="Century Gothic"/>
              </a:rPr>
              <a:t>Вивальди </a:t>
            </a:r>
            <a:r>
              <a:rPr sz="1100" spc="5" dirty="0">
                <a:latin typeface="Century Gothic"/>
                <a:cs typeface="Century Gothic"/>
              </a:rPr>
              <a:t>во </a:t>
            </a:r>
            <a:r>
              <a:rPr sz="1100" spc="-5" dirty="0">
                <a:latin typeface="Century Gothic"/>
                <a:cs typeface="Century Gothic"/>
              </a:rPr>
              <a:t>время</a:t>
            </a:r>
            <a:r>
              <a:rPr sz="1100" spc="1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каких-</a:t>
            </a:r>
            <a:endParaRPr sz="1100">
              <a:latin typeface="Century Gothic"/>
              <a:cs typeface="Century Gothic"/>
            </a:endParaRPr>
          </a:p>
          <a:p>
            <a:pPr marL="12700" marR="7620" algn="just">
              <a:lnSpc>
                <a:spcPct val="101800"/>
              </a:lnSpc>
              <a:spcBef>
                <a:spcPts val="25"/>
              </a:spcBef>
            </a:pPr>
            <a:r>
              <a:rPr sz="1100" dirty="0">
                <a:latin typeface="Century Gothic"/>
                <a:cs typeface="Century Gothic"/>
              </a:rPr>
              <a:t>либо </a:t>
            </a:r>
            <a:r>
              <a:rPr sz="1100" spc="-5" dirty="0">
                <a:latin typeface="Century Gothic"/>
                <a:cs typeface="Century Gothic"/>
              </a:rPr>
              <a:t>хирургических вмешательств, больные отказывались от обезболивающих  </a:t>
            </a:r>
            <a:r>
              <a:rPr sz="1100" dirty="0">
                <a:latin typeface="Century Gothic"/>
                <a:cs typeface="Century Gothic"/>
              </a:rPr>
              <a:t>средств и </a:t>
            </a:r>
            <a:r>
              <a:rPr sz="1100" spc="-5" dirty="0">
                <a:latin typeface="Century Gothic"/>
                <a:cs typeface="Century Gothic"/>
              </a:rPr>
              <a:t>не испытывали боль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операционных, музыка </a:t>
            </a:r>
            <a:r>
              <a:rPr sz="1100" dirty="0">
                <a:latin typeface="Century Gothic"/>
                <a:cs typeface="Century Gothic"/>
              </a:rPr>
              <a:t>убирала </a:t>
            </a:r>
            <a:r>
              <a:rPr sz="1100" spc="-5" dirty="0">
                <a:latin typeface="Century Gothic"/>
                <a:cs typeface="Century Gothic"/>
              </a:rPr>
              <a:t>всяческое  напряжение </a:t>
            </a:r>
            <a:r>
              <a:rPr sz="1100" dirty="0">
                <a:latin typeface="Century Gothic"/>
                <a:cs typeface="Century Gothic"/>
              </a:rPr>
              <a:t>у </a:t>
            </a:r>
            <a:r>
              <a:rPr sz="1100" spc="-5" dirty="0">
                <a:latin typeface="Century Gothic"/>
                <a:cs typeface="Century Gothic"/>
              </a:rPr>
              <a:t>медперсонала,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операции </a:t>
            </a:r>
            <a:r>
              <a:rPr sz="1100" dirty="0">
                <a:latin typeface="Century Gothic"/>
                <a:cs typeface="Century Gothic"/>
              </a:rPr>
              <a:t>проходили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успешно.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710691"/>
            <a:ext cx="5718175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7635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entury Gothic"/>
                <a:cs typeface="Century Gothic"/>
              </a:rPr>
              <a:t>Говоря </a:t>
            </a:r>
            <a:r>
              <a:rPr sz="1100" dirty="0">
                <a:latin typeface="Century Gothic"/>
                <a:cs typeface="Century Gothic"/>
              </a:rPr>
              <a:t>о </a:t>
            </a:r>
            <a:r>
              <a:rPr sz="1100" spc="-5" dirty="0">
                <a:latin typeface="Century Gothic"/>
                <a:cs typeface="Century Gothic"/>
              </a:rPr>
              <a:t>Вивальди, </a:t>
            </a:r>
            <a:r>
              <a:rPr sz="1100" dirty="0">
                <a:latin typeface="Century Gothic"/>
                <a:cs typeface="Century Gothic"/>
              </a:rPr>
              <a:t>и его шедевре </a:t>
            </a:r>
            <a:r>
              <a:rPr sz="1100" spc="-5" dirty="0">
                <a:latin typeface="Century Gothic"/>
                <a:cs typeface="Century Gothic"/>
              </a:rPr>
              <a:t>«Времена года», </a:t>
            </a:r>
            <a:r>
              <a:rPr sz="1100" dirty="0">
                <a:latin typeface="Century Gothic"/>
                <a:cs typeface="Century Gothic"/>
              </a:rPr>
              <a:t>хотелось </a:t>
            </a:r>
            <a:r>
              <a:rPr sz="1100" spc="-10" dirty="0">
                <a:latin typeface="Century Gothic"/>
                <a:cs typeface="Century Gothic"/>
              </a:rPr>
              <a:t>бы </a:t>
            </a:r>
            <a:r>
              <a:rPr sz="1100" spc="-5" dirty="0">
                <a:latin typeface="Century Gothic"/>
                <a:cs typeface="Century Gothic"/>
              </a:rPr>
              <a:t>отметить, </a:t>
            </a:r>
            <a:r>
              <a:rPr sz="1100" spc="5" dirty="0">
                <a:latin typeface="Century Gothic"/>
                <a:cs typeface="Century Gothic"/>
              </a:rPr>
              <a:t>что </a:t>
            </a:r>
            <a:r>
              <a:rPr sz="1100" spc="31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данная </a:t>
            </a:r>
            <a:r>
              <a:rPr sz="1100" spc="-5" dirty="0">
                <a:latin typeface="Century Gothic"/>
                <a:cs typeface="Century Gothic"/>
              </a:rPr>
              <a:t>композиция укрепляет память большинства </a:t>
            </a:r>
            <a:r>
              <a:rPr sz="1100" dirty="0">
                <a:latin typeface="Century Gothic"/>
                <a:cs typeface="Century Gothic"/>
              </a:rPr>
              <a:t>пожилых</a:t>
            </a:r>
            <a:r>
              <a:rPr sz="1100" spc="-6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людей.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2938780"/>
            <a:ext cx="5718810" cy="25927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350" algn="just">
              <a:lnSpc>
                <a:spcPct val="102099"/>
              </a:lnSpc>
              <a:spcBef>
                <a:spcPts val="75"/>
              </a:spcBef>
            </a:pPr>
            <a:r>
              <a:rPr sz="1100" dirty="0">
                <a:latin typeface="Century Gothic"/>
                <a:cs typeface="Century Gothic"/>
              </a:rPr>
              <a:t>Правильно </a:t>
            </a:r>
            <a:r>
              <a:rPr sz="1100" spc="-5" dirty="0">
                <a:latin typeface="Century Gothic"/>
                <a:cs typeface="Century Gothic"/>
              </a:rPr>
              <a:t>подобранная музыка может </a:t>
            </a:r>
            <a:r>
              <a:rPr sz="1100" dirty="0">
                <a:latin typeface="Century Gothic"/>
                <a:cs typeface="Century Gothic"/>
              </a:rPr>
              <a:t>снизить </a:t>
            </a:r>
            <a:r>
              <a:rPr sz="1100" spc="-5" dirty="0">
                <a:latin typeface="Century Gothic"/>
                <a:cs typeface="Century Gothic"/>
              </a:rPr>
              <a:t>артериальное давление,  отрегулировать </a:t>
            </a:r>
            <a:r>
              <a:rPr sz="1100" spc="-10" dirty="0">
                <a:latin typeface="Century Gothic"/>
                <a:cs typeface="Century Gothic"/>
              </a:rPr>
              <a:t>обмен </a:t>
            </a:r>
            <a:r>
              <a:rPr sz="1100" spc="-5" dirty="0">
                <a:latin typeface="Century Gothic"/>
                <a:cs typeface="Century Gothic"/>
              </a:rPr>
              <a:t>веществ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сформировать устойчивость </a:t>
            </a:r>
            <a:r>
              <a:rPr sz="1100" spc="-10" dirty="0">
                <a:latin typeface="Century Gothic"/>
                <a:cs typeface="Century Gothic"/>
              </a:rPr>
              <a:t>организма </a:t>
            </a:r>
            <a:r>
              <a:rPr sz="1100" dirty="0">
                <a:latin typeface="Century Gothic"/>
                <a:cs typeface="Century Gothic"/>
              </a:rPr>
              <a:t>к  </a:t>
            </a:r>
            <a:r>
              <a:rPr sz="1100" spc="-5" dirty="0">
                <a:latin typeface="Century Gothic"/>
                <a:cs typeface="Century Gothic"/>
              </a:rPr>
              <a:t>разнообразным </a:t>
            </a:r>
            <a:r>
              <a:rPr sz="1100" dirty="0">
                <a:latin typeface="Century Gothic"/>
                <a:cs typeface="Century Gothic"/>
              </a:rPr>
              <a:t>стрессам. </a:t>
            </a:r>
            <a:r>
              <a:rPr sz="1100" spc="-5" dirty="0">
                <a:latin typeface="Century Gothic"/>
                <a:cs typeface="Century Gothic"/>
              </a:rPr>
              <a:t>Зарубежные </a:t>
            </a:r>
            <a:r>
              <a:rPr sz="1100" dirty="0">
                <a:latin typeface="Century Gothic"/>
                <a:cs typeface="Century Gothic"/>
              </a:rPr>
              <a:t>учёные, </a:t>
            </a:r>
            <a:r>
              <a:rPr sz="1100" spc="-5" dirty="0">
                <a:latin typeface="Century Gothic"/>
                <a:cs typeface="Century Gothic"/>
              </a:rPr>
              <a:t>работающие </a:t>
            </a:r>
            <a:r>
              <a:rPr sz="1100" dirty="0">
                <a:latin typeface="Century Gothic"/>
                <a:cs typeface="Century Gothic"/>
              </a:rPr>
              <a:t>над вопросом  </a:t>
            </a:r>
            <a:r>
              <a:rPr sz="1100" spc="-5" dirty="0">
                <a:latin typeface="Century Gothic"/>
                <a:cs typeface="Century Gothic"/>
              </a:rPr>
              <a:t>музыкотерапии, доказали воздействие </a:t>
            </a:r>
            <a:r>
              <a:rPr sz="1100" spc="-10" dirty="0">
                <a:latin typeface="Century Gothic"/>
                <a:cs typeface="Century Gothic"/>
              </a:rPr>
              <a:t>музыки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выработку эндорфинов, </a:t>
            </a:r>
            <a:r>
              <a:rPr sz="1100" dirty="0">
                <a:latin typeface="Century Gothic"/>
                <a:cs typeface="Century Gothic"/>
              </a:rPr>
              <a:t>что в  </a:t>
            </a:r>
            <a:r>
              <a:rPr sz="1100" spc="5" dirty="0">
                <a:latin typeface="Century Gothic"/>
                <a:cs typeface="Century Gothic"/>
              </a:rPr>
              <a:t>свою </a:t>
            </a:r>
            <a:r>
              <a:rPr sz="1100" spc="-5" dirty="0">
                <a:latin typeface="Century Gothic"/>
                <a:cs typeface="Century Gothic"/>
              </a:rPr>
              <a:t>очередь являются естественными болеутоляющими веществами. </a:t>
            </a:r>
            <a:r>
              <a:rPr sz="1100" spc="-10" dirty="0">
                <a:latin typeface="Century Gothic"/>
                <a:cs typeface="Century Gothic"/>
              </a:rPr>
              <a:t>Учёные  </a:t>
            </a:r>
            <a:r>
              <a:rPr sz="1100" spc="-5" dirty="0">
                <a:latin typeface="Century Gothic"/>
                <a:cs typeface="Century Gothic"/>
              </a:rPr>
              <a:t>доказали, </a:t>
            </a:r>
            <a:r>
              <a:rPr sz="1100" dirty="0">
                <a:latin typeface="Century Gothic"/>
                <a:cs typeface="Century Gothic"/>
              </a:rPr>
              <a:t>что </a:t>
            </a:r>
            <a:r>
              <a:rPr sz="1100" spc="-5" dirty="0">
                <a:latin typeface="Century Gothic"/>
                <a:cs typeface="Century Gothic"/>
              </a:rPr>
              <a:t>музыкотерапия благотворно влияет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людей с </a:t>
            </a:r>
            <a:r>
              <a:rPr sz="1100" spc="-5" dirty="0">
                <a:latin typeface="Century Gothic"/>
                <a:cs typeface="Century Gothic"/>
              </a:rPr>
              <a:t>проблемами  </a:t>
            </a:r>
            <a:r>
              <a:rPr sz="1100" dirty="0">
                <a:latin typeface="Century Gothic"/>
                <a:cs typeface="Century Gothic"/>
              </a:rPr>
              <a:t>умственного и </a:t>
            </a:r>
            <a:r>
              <a:rPr sz="1100" spc="-5" dirty="0">
                <a:latin typeface="Century Gothic"/>
                <a:cs typeface="Century Gothic"/>
              </a:rPr>
              <a:t>физического</a:t>
            </a:r>
            <a:r>
              <a:rPr sz="1100" spc="-5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развития.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5080" indent="170180" algn="just">
              <a:lnSpc>
                <a:spcPct val="102400"/>
              </a:lnSpc>
            </a:pPr>
            <a:r>
              <a:rPr sz="1100" spc="-5" dirty="0">
                <a:latin typeface="Century Gothic"/>
                <a:cs typeface="Century Gothic"/>
              </a:rPr>
              <a:t>Наша музыкальная программа построена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специально подобранных  произведениях,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которых постепенно варьируется </a:t>
            </a:r>
            <a:r>
              <a:rPr sz="1100" spc="-10" dirty="0">
                <a:latin typeface="Century Gothic"/>
                <a:cs typeface="Century Gothic"/>
              </a:rPr>
              <a:t>динамика </a:t>
            </a:r>
            <a:r>
              <a:rPr sz="1100" dirty="0">
                <a:latin typeface="Century Gothic"/>
                <a:cs typeface="Century Gothic"/>
              </a:rPr>
              <a:t>и темп. </a:t>
            </a:r>
            <a:r>
              <a:rPr sz="1100" spc="-10" dirty="0">
                <a:latin typeface="Century Gothic"/>
                <a:cs typeface="Century Gothic"/>
              </a:rPr>
              <a:t>Так,  </a:t>
            </a:r>
            <a:r>
              <a:rPr sz="1100" spc="-5" dirty="0">
                <a:latin typeface="Century Gothic"/>
                <a:cs typeface="Century Gothic"/>
              </a:rPr>
              <a:t>например, </a:t>
            </a:r>
            <a:r>
              <a:rPr sz="1100" dirty="0">
                <a:latin typeface="Century Gothic"/>
                <a:cs typeface="Century Gothic"/>
              </a:rPr>
              <a:t>первое </a:t>
            </a:r>
            <a:r>
              <a:rPr sz="1100" spc="-5" dirty="0">
                <a:latin typeface="Century Gothic"/>
                <a:cs typeface="Century Gothic"/>
              </a:rPr>
              <a:t>произведение чаще располагающее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10" dirty="0">
                <a:latin typeface="Century Gothic"/>
                <a:cs typeface="Century Gothic"/>
              </a:rPr>
              <a:t>дальнейшему  </a:t>
            </a:r>
            <a:r>
              <a:rPr sz="1100" spc="-5" dirty="0">
                <a:latin typeface="Century Gothic"/>
                <a:cs typeface="Century Gothic"/>
              </a:rPr>
              <a:t>прослушиванию, </a:t>
            </a:r>
            <a:r>
              <a:rPr sz="1100" dirty="0">
                <a:latin typeface="Century Gothic"/>
                <a:cs typeface="Century Gothic"/>
              </a:rPr>
              <a:t>медленное, приятное. </a:t>
            </a:r>
            <a:r>
              <a:rPr sz="1100" spc="-5" dirty="0">
                <a:latin typeface="Century Gothic"/>
                <a:cs typeface="Century Gothic"/>
              </a:rPr>
              <a:t>Вторая композиция </a:t>
            </a:r>
            <a:r>
              <a:rPr sz="1100" dirty="0">
                <a:latin typeface="Century Gothic"/>
                <a:cs typeface="Century Gothic"/>
              </a:rPr>
              <a:t>уже более,  </a:t>
            </a:r>
            <a:r>
              <a:rPr sz="1100" spc="-5" dirty="0">
                <a:latin typeface="Century Gothic"/>
                <a:cs typeface="Century Gothic"/>
              </a:rPr>
              <a:t>динамическая, стимулирующая эмоции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ассоциации. </a:t>
            </a:r>
            <a:r>
              <a:rPr sz="1100" dirty="0">
                <a:latin typeface="Century Gothic"/>
                <a:cs typeface="Century Gothic"/>
              </a:rPr>
              <a:t>А </a:t>
            </a:r>
            <a:r>
              <a:rPr sz="1100" spc="5" dirty="0">
                <a:latin typeface="Century Gothic"/>
                <a:cs typeface="Century Gothic"/>
              </a:rPr>
              <a:t>во </a:t>
            </a:r>
            <a:r>
              <a:rPr sz="1100" spc="-5" dirty="0">
                <a:latin typeface="Century Gothic"/>
                <a:cs typeface="Century Gothic"/>
              </a:rPr>
              <a:t>время  прослушивания третьей заключающей </a:t>
            </a:r>
            <a:r>
              <a:rPr sz="1100" spc="-10" dirty="0">
                <a:latin typeface="Century Gothic"/>
                <a:cs typeface="Century Gothic"/>
              </a:rPr>
              <a:t>композиции </a:t>
            </a:r>
            <a:r>
              <a:rPr sz="1100" dirty="0">
                <a:latin typeface="Century Gothic"/>
                <a:cs typeface="Century Gothic"/>
              </a:rPr>
              <a:t>уходит </a:t>
            </a:r>
            <a:r>
              <a:rPr sz="1100" spc="-5" dirty="0">
                <a:latin typeface="Century Gothic"/>
                <a:cs typeface="Century Gothic"/>
              </a:rPr>
              <a:t>напряжение, </a:t>
            </a:r>
            <a:r>
              <a:rPr sz="1100" dirty="0">
                <a:latin typeface="Century Gothic"/>
                <a:cs typeface="Century Gothic"/>
              </a:rPr>
              <a:t>и  наступает покой и </a:t>
            </a:r>
            <a:r>
              <a:rPr sz="1100" spc="-5" dirty="0">
                <a:latin typeface="Century Gothic"/>
                <a:cs typeface="Century Gothic"/>
              </a:rPr>
              <a:t>гармония </a:t>
            </a:r>
            <a:r>
              <a:rPr sz="1100" dirty="0">
                <a:latin typeface="Century Gothic"/>
                <a:cs typeface="Century Gothic"/>
              </a:rPr>
              <a:t>в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душе.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8050" y="8995156"/>
            <a:ext cx="36576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dirty="0">
                <a:latin typeface="Century Gothic"/>
                <a:cs typeface="Century Gothic"/>
              </a:rPr>
              <a:t>Шопен </a:t>
            </a:r>
            <a:r>
              <a:rPr sz="1100" spc="-5" dirty="0">
                <a:latin typeface="Century Gothic"/>
                <a:cs typeface="Century Gothic"/>
              </a:rPr>
              <a:t>«Мазурка</a:t>
            </a:r>
            <a:r>
              <a:rPr sz="1100" spc="-5">
                <a:latin typeface="Century Gothic"/>
                <a:cs typeface="Century Gothic"/>
              </a:rPr>
              <a:t>» </a:t>
            </a:r>
            <a:r>
              <a:rPr lang="ru-RU" sz="1100" spc="-5" dirty="0" smtClean="0">
                <a:latin typeface="Century Gothic"/>
                <a:cs typeface="Century Gothic"/>
              </a:rPr>
              <a:t> </a:t>
            </a:r>
            <a:r>
              <a:rPr sz="1100" smtClean="0">
                <a:latin typeface="Century Gothic"/>
                <a:cs typeface="Century Gothic"/>
              </a:rPr>
              <a:t>и</a:t>
            </a:r>
            <a:r>
              <a:rPr lang="ru-RU" sz="1100" dirty="0" smtClean="0">
                <a:latin typeface="Century Gothic"/>
                <a:cs typeface="Century Gothic"/>
              </a:rPr>
              <a:t> </a:t>
            </a:r>
            <a:r>
              <a:rPr sz="1100" spc="-65" smtClean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«Прелюдии»;</a:t>
            </a:r>
            <a:endParaRPr sz="1100">
              <a:latin typeface="Century Gothic"/>
              <a:cs typeface="Century Gothic"/>
            </a:endParaRPr>
          </a:p>
          <a:p>
            <a:pPr marL="335280" lvl="1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335280" algn="l"/>
                <a:tab pos="335915" algn="l"/>
              </a:tabLst>
            </a:pPr>
            <a:r>
              <a:rPr lang="ru-RU" sz="1100" spc="-5" dirty="0">
                <a:latin typeface="Century Gothic"/>
                <a:cs typeface="Century Gothic"/>
              </a:rPr>
              <a:t>К</a:t>
            </a:r>
            <a:r>
              <a:rPr sz="1100" spc="-5" smtClean="0">
                <a:latin typeface="Century Gothic"/>
                <a:cs typeface="Century Gothic"/>
              </a:rPr>
              <a:t>омпозиция </a:t>
            </a:r>
            <a:r>
              <a:rPr sz="1100" dirty="0">
                <a:latin typeface="Century Gothic"/>
                <a:cs typeface="Century Gothic"/>
              </a:rPr>
              <a:t>Штрауса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«Вальс»;</a:t>
            </a:r>
            <a:endParaRPr sz="1100">
              <a:latin typeface="Century Gothic"/>
              <a:cs typeface="Century Gothic"/>
            </a:endParaRPr>
          </a:p>
          <a:p>
            <a:pPr marL="500380" lvl="2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99745" algn="l"/>
                <a:tab pos="500380" algn="l"/>
              </a:tabLst>
            </a:pPr>
            <a:r>
              <a:rPr sz="1100" spc="-5" dirty="0">
                <a:latin typeface="Century Gothic"/>
                <a:cs typeface="Century Gothic"/>
              </a:rPr>
              <a:t>«Мелодии</a:t>
            </a:r>
            <a:r>
              <a:rPr sz="1100" spc="-5">
                <a:latin typeface="Century Gothic"/>
                <a:cs typeface="Century Gothic"/>
              </a:rPr>
              <a:t>»</a:t>
            </a:r>
            <a:r>
              <a:rPr sz="1100" spc="-15">
                <a:latin typeface="Century Gothic"/>
                <a:cs typeface="Century Gothic"/>
              </a:rPr>
              <a:t> </a:t>
            </a:r>
            <a:r>
              <a:rPr lang="ru-RU" sz="1100" spc="-15" dirty="0" smtClean="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Рубинштейна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7652330"/>
            <a:ext cx="4099560" cy="99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7652330"/>
            <a:ext cx="4087495" cy="967740"/>
          </a:xfrm>
          <a:custGeom>
            <a:avLst/>
            <a:gdLst/>
            <a:ahLst/>
            <a:cxnLst/>
            <a:rect l="l" t="t" r="r" b="b"/>
            <a:pathLst>
              <a:path w="4087495" h="967740">
                <a:moveTo>
                  <a:pt x="4087367" y="99749"/>
                </a:moveTo>
                <a:lnTo>
                  <a:pt x="4039711" y="111374"/>
                </a:lnTo>
                <a:lnTo>
                  <a:pt x="3992055" y="122167"/>
                </a:lnTo>
                <a:lnTo>
                  <a:pt x="3944398" y="132147"/>
                </a:lnTo>
                <a:lnTo>
                  <a:pt x="3896742" y="141334"/>
                </a:lnTo>
                <a:lnTo>
                  <a:pt x="3849086" y="149748"/>
                </a:lnTo>
                <a:lnTo>
                  <a:pt x="3801429" y="157410"/>
                </a:lnTo>
                <a:lnTo>
                  <a:pt x="3753773" y="164339"/>
                </a:lnTo>
                <a:lnTo>
                  <a:pt x="3706116" y="170556"/>
                </a:lnTo>
                <a:lnTo>
                  <a:pt x="3658460" y="176081"/>
                </a:lnTo>
                <a:lnTo>
                  <a:pt x="3610804" y="180934"/>
                </a:lnTo>
                <a:lnTo>
                  <a:pt x="3563147" y="185135"/>
                </a:lnTo>
                <a:lnTo>
                  <a:pt x="3515491" y="188704"/>
                </a:lnTo>
                <a:lnTo>
                  <a:pt x="3467835" y="191661"/>
                </a:lnTo>
                <a:lnTo>
                  <a:pt x="3420178" y="194026"/>
                </a:lnTo>
                <a:lnTo>
                  <a:pt x="3372522" y="195820"/>
                </a:lnTo>
                <a:lnTo>
                  <a:pt x="3324865" y="197062"/>
                </a:lnTo>
                <a:lnTo>
                  <a:pt x="3277209" y="197773"/>
                </a:lnTo>
                <a:lnTo>
                  <a:pt x="3229553" y="197972"/>
                </a:lnTo>
                <a:lnTo>
                  <a:pt x="3181896" y="197681"/>
                </a:lnTo>
                <a:lnTo>
                  <a:pt x="3134240" y="196918"/>
                </a:lnTo>
                <a:lnTo>
                  <a:pt x="3086584" y="195704"/>
                </a:lnTo>
                <a:lnTo>
                  <a:pt x="3038927" y="194059"/>
                </a:lnTo>
                <a:lnTo>
                  <a:pt x="2991271" y="192004"/>
                </a:lnTo>
                <a:lnTo>
                  <a:pt x="2943614" y="189558"/>
                </a:lnTo>
                <a:lnTo>
                  <a:pt x="2895958" y="186741"/>
                </a:lnTo>
                <a:lnTo>
                  <a:pt x="2848302" y="183573"/>
                </a:lnTo>
                <a:lnTo>
                  <a:pt x="2800645" y="180076"/>
                </a:lnTo>
                <a:lnTo>
                  <a:pt x="2752989" y="176268"/>
                </a:lnTo>
                <a:lnTo>
                  <a:pt x="2705333" y="172170"/>
                </a:lnTo>
                <a:lnTo>
                  <a:pt x="2657676" y="167801"/>
                </a:lnTo>
                <a:lnTo>
                  <a:pt x="2610020" y="163183"/>
                </a:lnTo>
                <a:lnTo>
                  <a:pt x="2562363" y="158335"/>
                </a:lnTo>
                <a:lnTo>
                  <a:pt x="2514707" y="153277"/>
                </a:lnTo>
                <a:lnTo>
                  <a:pt x="2467051" y="148029"/>
                </a:lnTo>
                <a:lnTo>
                  <a:pt x="2419394" y="142612"/>
                </a:lnTo>
                <a:lnTo>
                  <a:pt x="2371738" y="137045"/>
                </a:lnTo>
                <a:lnTo>
                  <a:pt x="2324082" y="131349"/>
                </a:lnTo>
                <a:lnTo>
                  <a:pt x="2276425" y="125544"/>
                </a:lnTo>
                <a:lnTo>
                  <a:pt x="2228769" y="119649"/>
                </a:lnTo>
                <a:lnTo>
                  <a:pt x="2181112" y="113686"/>
                </a:lnTo>
                <a:lnTo>
                  <a:pt x="2133456" y="107673"/>
                </a:lnTo>
                <a:lnTo>
                  <a:pt x="2085800" y="101631"/>
                </a:lnTo>
                <a:lnTo>
                  <a:pt x="2038143" y="95581"/>
                </a:lnTo>
                <a:lnTo>
                  <a:pt x="1990487" y="89542"/>
                </a:lnTo>
                <a:lnTo>
                  <a:pt x="1942831" y="83534"/>
                </a:lnTo>
                <a:lnTo>
                  <a:pt x="1895174" y="77578"/>
                </a:lnTo>
                <a:lnTo>
                  <a:pt x="1847518" y="71694"/>
                </a:lnTo>
                <a:lnTo>
                  <a:pt x="1799861" y="65901"/>
                </a:lnTo>
                <a:lnTo>
                  <a:pt x="1752205" y="60220"/>
                </a:lnTo>
                <a:lnTo>
                  <a:pt x="1704549" y="54671"/>
                </a:lnTo>
                <a:lnTo>
                  <a:pt x="1656892" y="49274"/>
                </a:lnTo>
                <a:lnTo>
                  <a:pt x="1609236" y="44049"/>
                </a:lnTo>
                <a:lnTo>
                  <a:pt x="1561580" y="39017"/>
                </a:lnTo>
                <a:lnTo>
                  <a:pt x="1513923" y="34196"/>
                </a:lnTo>
                <a:lnTo>
                  <a:pt x="1466267" y="29608"/>
                </a:lnTo>
                <a:lnTo>
                  <a:pt x="1418610" y="25273"/>
                </a:lnTo>
                <a:lnTo>
                  <a:pt x="1370954" y="21210"/>
                </a:lnTo>
                <a:lnTo>
                  <a:pt x="1323298" y="17440"/>
                </a:lnTo>
                <a:lnTo>
                  <a:pt x="1275641" y="13983"/>
                </a:lnTo>
                <a:lnTo>
                  <a:pt x="1227985" y="10859"/>
                </a:lnTo>
                <a:lnTo>
                  <a:pt x="1180329" y="8088"/>
                </a:lnTo>
                <a:lnTo>
                  <a:pt x="1132672" y="5690"/>
                </a:lnTo>
                <a:lnTo>
                  <a:pt x="1085016" y="3685"/>
                </a:lnTo>
                <a:lnTo>
                  <a:pt x="1037359" y="2093"/>
                </a:lnTo>
                <a:lnTo>
                  <a:pt x="989703" y="935"/>
                </a:lnTo>
                <a:lnTo>
                  <a:pt x="942047" y="230"/>
                </a:lnTo>
                <a:lnTo>
                  <a:pt x="894390" y="0"/>
                </a:lnTo>
                <a:lnTo>
                  <a:pt x="846734" y="262"/>
                </a:lnTo>
                <a:lnTo>
                  <a:pt x="799078" y="1039"/>
                </a:lnTo>
                <a:lnTo>
                  <a:pt x="751421" y="2350"/>
                </a:lnTo>
                <a:lnTo>
                  <a:pt x="703765" y="4214"/>
                </a:lnTo>
                <a:lnTo>
                  <a:pt x="656108" y="6653"/>
                </a:lnTo>
                <a:lnTo>
                  <a:pt x="608452" y="9686"/>
                </a:lnTo>
                <a:lnTo>
                  <a:pt x="560796" y="13333"/>
                </a:lnTo>
                <a:lnTo>
                  <a:pt x="513139" y="17615"/>
                </a:lnTo>
                <a:lnTo>
                  <a:pt x="465483" y="22551"/>
                </a:lnTo>
                <a:lnTo>
                  <a:pt x="417827" y="28162"/>
                </a:lnTo>
                <a:lnTo>
                  <a:pt x="370170" y="34468"/>
                </a:lnTo>
                <a:lnTo>
                  <a:pt x="322514" y="41488"/>
                </a:lnTo>
                <a:lnTo>
                  <a:pt x="274857" y="49244"/>
                </a:lnTo>
                <a:lnTo>
                  <a:pt x="227201" y="57754"/>
                </a:lnTo>
                <a:lnTo>
                  <a:pt x="179545" y="67040"/>
                </a:lnTo>
                <a:lnTo>
                  <a:pt x="131888" y="77121"/>
                </a:lnTo>
                <a:lnTo>
                  <a:pt x="84232" y="88017"/>
                </a:lnTo>
                <a:lnTo>
                  <a:pt x="36575" y="99749"/>
                </a:lnTo>
                <a:lnTo>
                  <a:pt x="0" y="867845"/>
                </a:lnTo>
                <a:lnTo>
                  <a:pt x="47656" y="856115"/>
                </a:lnTo>
                <a:lnTo>
                  <a:pt x="95312" y="845222"/>
                </a:lnTo>
                <a:lnTo>
                  <a:pt x="142968" y="835147"/>
                </a:lnTo>
                <a:lnTo>
                  <a:pt x="190625" y="825870"/>
                </a:lnTo>
                <a:lnTo>
                  <a:pt x="238281" y="817370"/>
                </a:lnTo>
                <a:lnTo>
                  <a:pt x="285937" y="809627"/>
                </a:lnTo>
                <a:lnTo>
                  <a:pt x="333592" y="802621"/>
                </a:lnTo>
                <a:lnTo>
                  <a:pt x="381248" y="796332"/>
                </a:lnTo>
                <a:lnTo>
                  <a:pt x="428903" y="790739"/>
                </a:lnTo>
                <a:lnTo>
                  <a:pt x="476558" y="785823"/>
                </a:lnTo>
                <a:lnTo>
                  <a:pt x="524213" y="781562"/>
                </a:lnTo>
                <a:lnTo>
                  <a:pt x="571867" y="777938"/>
                </a:lnTo>
                <a:lnTo>
                  <a:pt x="619521" y="774930"/>
                </a:lnTo>
                <a:lnTo>
                  <a:pt x="667175" y="772517"/>
                </a:lnTo>
                <a:lnTo>
                  <a:pt x="714828" y="770680"/>
                </a:lnTo>
                <a:lnTo>
                  <a:pt x="762481" y="769398"/>
                </a:lnTo>
                <a:lnTo>
                  <a:pt x="810134" y="768651"/>
                </a:lnTo>
                <a:lnTo>
                  <a:pt x="857785" y="768419"/>
                </a:lnTo>
                <a:lnTo>
                  <a:pt x="905437" y="768681"/>
                </a:lnTo>
                <a:lnTo>
                  <a:pt x="953087" y="769418"/>
                </a:lnTo>
                <a:lnTo>
                  <a:pt x="1000737" y="770609"/>
                </a:lnTo>
                <a:lnTo>
                  <a:pt x="1048387" y="772235"/>
                </a:lnTo>
                <a:lnTo>
                  <a:pt x="1096036" y="774274"/>
                </a:lnTo>
                <a:lnTo>
                  <a:pt x="1143684" y="776707"/>
                </a:lnTo>
                <a:lnTo>
                  <a:pt x="1191331" y="779513"/>
                </a:lnTo>
                <a:lnTo>
                  <a:pt x="1238978" y="782673"/>
                </a:lnTo>
                <a:lnTo>
                  <a:pt x="1286624" y="786166"/>
                </a:lnTo>
                <a:lnTo>
                  <a:pt x="1334269" y="789972"/>
                </a:lnTo>
                <a:lnTo>
                  <a:pt x="1381913" y="794070"/>
                </a:lnTo>
                <a:lnTo>
                  <a:pt x="1429557" y="798441"/>
                </a:lnTo>
                <a:lnTo>
                  <a:pt x="1477199" y="803065"/>
                </a:lnTo>
                <a:lnTo>
                  <a:pt x="1524841" y="807921"/>
                </a:lnTo>
                <a:lnTo>
                  <a:pt x="1572482" y="812988"/>
                </a:lnTo>
                <a:lnTo>
                  <a:pt x="1620121" y="818248"/>
                </a:lnTo>
                <a:lnTo>
                  <a:pt x="1667760" y="823679"/>
                </a:lnTo>
                <a:lnTo>
                  <a:pt x="1715397" y="829262"/>
                </a:lnTo>
                <a:lnTo>
                  <a:pt x="1763034" y="834975"/>
                </a:lnTo>
                <a:lnTo>
                  <a:pt x="1810669" y="840800"/>
                </a:lnTo>
                <a:lnTo>
                  <a:pt x="1858304" y="846716"/>
                </a:lnTo>
                <a:lnTo>
                  <a:pt x="1905937" y="852702"/>
                </a:lnTo>
                <a:lnTo>
                  <a:pt x="1953569" y="858739"/>
                </a:lnTo>
                <a:lnTo>
                  <a:pt x="2001200" y="864806"/>
                </a:lnTo>
                <a:lnTo>
                  <a:pt x="2048829" y="870884"/>
                </a:lnTo>
                <a:lnTo>
                  <a:pt x="2096457" y="876951"/>
                </a:lnTo>
                <a:lnTo>
                  <a:pt x="2144084" y="882988"/>
                </a:lnTo>
                <a:lnTo>
                  <a:pt x="2191710" y="888974"/>
                </a:lnTo>
                <a:lnTo>
                  <a:pt x="2239334" y="894890"/>
                </a:lnTo>
                <a:lnTo>
                  <a:pt x="2286957" y="900715"/>
                </a:lnTo>
                <a:lnTo>
                  <a:pt x="2334578" y="906428"/>
                </a:lnTo>
                <a:lnTo>
                  <a:pt x="2382198" y="912011"/>
                </a:lnTo>
                <a:lnTo>
                  <a:pt x="2429816" y="917442"/>
                </a:lnTo>
                <a:lnTo>
                  <a:pt x="2477433" y="922702"/>
                </a:lnTo>
                <a:lnTo>
                  <a:pt x="2525049" y="927769"/>
                </a:lnTo>
                <a:lnTo>
                  <a:pt x="2572662" y="932625"/>
                </a:lnTo>
                <a:lnTo>
                  <a:pt x="2620274" y="937249"/>
                </a:lnTo>
                <a:lnTo>
                  <a:pt x="2667885" y="941620"/>
                </a:lnTo>
                <a:lnTo>
                  <a:pt x="2715494" y="945718"/>
                </a:lnTo>
                <a:lnTo>
                  <a:pt x="2763101" y="949524"/>
                </a:lnTo>
                <a:lnTo>
                  <a:pt x="2810706" y="953017"/>
                </a:lnTo>
                <a:lnTo>
                  <a:pt x="2858310" y="956177"/>
                </a:lnTo>
                <a:lnTo>
                  <a:pt x="2905912" y="958983"/>
                </a:lnTo>
                <a:lnTo>
                  <a:pt x="2953512" y="961416"/>
                </a:lnTo>
                <a:lnTo>
                  <a:pt x="3001110" y="963455"/>
                </a:lnTo>
                <a:lnTo>
                  <a:pt x="3048707" y="965081"/>
                </a:lnTo>
                <a:lnTo>
                  <a:pt x="3096301" y="966272"/>
                </a:lnTo>
                <a:lnTo>
                  <a:pt x="3143893" y="967009"/>
                </a:lnTo>
                <a:lnTo>
                  <a:pt x="3191484" y="967271"/>
                </a:lnTo>
                <a:lnTo>
                  <a:pt x="3239073" y="967039"/>
                </a:lnTo>
                <a:lnTo>
                  <a:pt x="3286659" y="966292"/>
                </a:lnTo>
                <a:lnTo>
                  <a:pt x="3334243" y="965010"/>
                </a:lnTo>
                <a:lnTo>
                  <a:pt x="3381826" y="963173"/>
                </a:lnTo>
                <a:lnTo>
                  <a:pt x="3429406" y="960760"/>
                </a:lnTo>
                <a:lnTo>
                  <a:pt x="3476984" y="957752"/>
                </a:lnTo>
                <a:lnTo>
                  <a:pt x="3524560" y="954128"/>
                </a:lnTo>
                <a:lnTo>
                  <a:pt x="3572134" y="949867"/>
                </a:lnTo>
                <a:lnTo>
                  <a:pt x="3619705" y="944951"/>
                </a:lnTo>
                <a:lnTo>
                  <a:pt x="3667275" y="939358"/>
                </a:lnTo>
                <a:lnTo>
                  <a:pt x="3714842" y="933069"/>
                </a:lnTo>
                <a:lnTo>
                  <a:pt x="3762406" y="926063"/>
                </a:lnTo>
                <a:lnTo>
                  <a:pt x="3809968" y="918320"/>
                </a:lnTo>
                <a:lnTo>
                  <a:pt x="3857528" y="909820"/>
                </a:lnTo>
                <a:lnTo>
                  <a:pt x="3905086" y="900543"/>
                </a:lnTo>
                <a:lnTo>
                  <a:pt x="3952641" y="890468"/>
                </a:lnTo>
                <a:lnTo>
                  <a:pt x="4000193" y="879575"/>
                </a:lnTo>
                <a:lnTo>
                  <a:pt x="4047744" y="867845"/>
                </a:lnTo>
                <a:lnTo>
                  <a:pt x="4087367" y="99749"/>
                </a:lnTo>
                <a:close/>
              </a:path>
            </a:pathLst>
          </a:custGeom>
          <a:ln w="12192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4220" y="7867395"/>
            <a:ext cx="3713479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4130">
              <a:lnSpc>
                <a:spcPct val="101699"/>
              </a:lnSpc>
              <a:spcBef>
                <a:spcPts val="75"/>
              </a:spcBef>
            </a:pP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Снизить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ощущение, тревоги, </a:t>
            </a:r>
            <a:r>
              <a:rPr sz="1200" b="1" i="1" spc="-10" dirty="0">
                <a:solidFill>
                  <a:srgbClr val="6F2F9F"/>
                </a:solidFill>
                <a:latin typeface="Century Gothic"/>
                <a:cs typeface="Century Gothic"/>
              </a:rPr>
              <a:t>неуверенности </a:t>
            </a: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и 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стресса, помогают следующие</a:t>
            </a:r>
            <a:r>
              <a:rPr sz="1200" b="1" i="1" spc="10" dirty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1200" b="1" i="1" spc="-10" dirty="0">
                <a:solidFill>
                  <a:srgbClr val="6F2F9F"/>
                </a:solidFill>
                <a:latin typeface="Century Gothic"/>
                <a:cs typeface="Century Gothic"/>
              </a:rPr>
              <a:t>произведения: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58111" y="1345183"/>
            <a:ext cx="4163567" cy="14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8111" y="1345183"/>
            <a:ext cx="4151629" cy="1432560"/>
          </a:xfrm>
          <a:custGeom>
            <a:avLst/>
            <a:gdLst/>
            <a:ahLst/>
            <a:cxnLst/>
            <a:rect l="l" t="t" r="r" b="b"/>
            <a:pathLst>
              <a:path w="4151629" h="1432560">
                <a:moveTo>
                  <a:pt x="2240279" y="262127"/>
                </a:moveTo>
                <a:lnTo>
                  <a:pt x="1929384" y="45720"/>
                </a:lnTo>
                <a:lnTo>
                  <a:pt x="1673352" y="362712"/>
                </a:lnTo>
                <a:lnTo>
                  <a:pt x="923544" y="79248"/>
                </a:lnTo>
                <a:lnTo>
                  <a:pt x="1057656" y="411480"/>
                </a:lnTo>
                <a:lnTo>
                  <a:pt x="256031" y="365760"/>
                </a:lnTo>
                <a:lnTo>
                  <a:pt x="758951" y="667512"/>
                </a:lnTo>
                <a:lnTo>
                  <a:pt x="0" y="688848"/>
                </a:lnTo>
                <a:lnTo>
                  <a:pt x="615695" y="938784"/>
                </a:lnTo>
                <a:lnTo>
                  <a:pt x="207263" y="1085088"/>
                </a:lnTo>
                <a:lnTo>
                  <a:pt x="874776" y="1179576"/>
                </a:lnTo>
                <a:lnTo>
                  <a:pt x="871727" y="1432560"/>
                </a:lnTo>
                <a:lnTo>
                  <a:pt x="1392936" y="1222248"/>
                </a:lnTo>
                <a:lnTo>
                  <a:pt x="1603248" y="1362456"/>
                </a:lnTo>
                <a:lnTo>
                  <a:pt x="1844039" y="1210056"/>
                </a:lnTo>
                <a:lnTo>
                  <a:pt x="2164079" y="1350264"/>
                </a:lnTo>
                <a:lnTo>
                  <a:pt x="2292096" y="1146048"/>
                </a:lnTo>
                <a:lnTo>
                  <a:pt x="2807208" y="1304544"/>
                </a:lnTo>
                <a:lnTo>
                  <a:pt x="2770632" y="1072896"/>
                </a:lnTo>
                <a:lnTo>
                  <a:pt x="3569208" y="1246632"/>
                </a:lnTo>
                <a:lnTo>
                  <a:pt x="3118104" y="950976"/>
                </a:lnTo>
                <a:lnTo>
                  <a:pt x="3483864" y="911351"/>
                </a:lnTo>
                <a:lnTo>
                  <a:pt x="3255264" y="743712"/>
                </a:lnTo>
                <a:lnTo>
                  <a:pt x="4151376" y="624840"/>
                </a:lnTo>
                <a:lnTo>
                  <a:pt x="3160776" y="518160"/>
                </a:lnTo>
                <a:lnTo>
                  <a:pt x="3493008" y="298704"/>
                </a:lnTo>
                <a:lnTo>
                  <a:pt x="2813304" y="426720"/>
                </a:lnTo>
                <a:lnTo>
                  <a:pt x="2904743" y="0"/>
                </a:lnTo>
                <a:lnTo>
                  <a:pt x="2240279" y="262127"/>
                </a:lnTo>
                <a:close/>
              </a:path>
            </a:pathLst>
          </a:custGeom>
          <a:ln w="12192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67076" y="1759204"/>
            <a:ext cx="1635125" cy="5835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6350" algn="ctr">
              <a:lnSpc>
                <a:spcPct val="102499"/>
              </a:lnSpc>
              <a:spcBef>
                <a:spcPts val="60"/>
              </a:spcBef>
            </a:pP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Влияние данной  музыки сравнимо </a:t>
            </a:r>
            <a:r>
              <a:rPr sz="1200" b="1" dirty="0">
                <a:solidFill>
                  <a:srgbClr val="00AF50"/>
                </a:solidFill>
                <a:latin typeface="Century Gothic"/>
                <a:cs typeface="Century Gothic"/>
              </a:rPr>
              <a:t>с  </a:t>
            </a:r>
            <a:r>
              <a:rPr sz="1200" b="1" spc="5" dirty="0">
                <a:solidFill>
                  <a:srgbClr val="00AF50"/>
                </a:solidFill>
                <a:latin typeface="Century Gothic"/>
                <a:cs typeface="Century Gothic"/>
              </a:rPr>
              <a:t>т</a:t>
            </a: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ран</a:t>
            </a:r>
            <a:r>
              <a:rPr sz="1200" b="1" dirty="0">
                <a:solidFill>
                  <a:srgbClr val="00AF50"/>
                </a:solidFill>
                <a:latin typeface="Century Gothic"/>
                <a:cs typeface="Century Gothic"/>
              </a:rPr>
              <a:t>к</a:t>
            </a:r>
            <a:r>
              <a:rPr sz="1200" b="1" spc="5" dirty="0">
                <a:solidFill>
                  <a:srgbClr val="00AF50"/>
                </a:solidFill>
                <a:latin typeface="Century Gothic"/>
                <a:cs typeface="Century Gothic"/>
              </a:rPr>
              <a:t>в</a:t>
            </a: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и</a:t>
            </a:r>
            <a:r>
              <a:rPr sz="1200" b="1" spc="-10" dirty="0">
                <a:solidFill>
                  <a:srgbClr val="00AF50"/>
                </a:solidFill>
                <a:latin typeface="Century Gothic"/>
                <a:cs typeface="Century Gothic"/>
              </a:rPr>
              <a:t>л</a:t>
            </a: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и</a:t>
            </a:r>
            <a:r>
              <a:rPr sz="1200" b="1" spc="10" dirty="0">
                <a:solidFill>
                  <a:srgbClr val="00AF50"/>
                </a:solidFill>
                <a:latin typeface="Century Gothic"/>
                <a:cs typeface="Century Gothic"/>
              </a:rPr>
              <a:t>з</a:t>
            </a: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а</a:t>
            </a:r>
            <a:r>
              <a:rPr sz="1200" b="1" spc="5" dirty="0">
                <a:solidFill>
                  <a:srgbClr val="00AF50"/>
                </a:solidFill>
                <a:latin typeface="Century Gothic"/>
                <a:cs typeface="Century Gothic"/>
              </a:rPr>
              <a:t>т</a:t>
            </a: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орами</a:t>
            </a:r>
            <a:r>
              <a:rPr sz="1200" b="1" dirty="0">
                <a:solidFill>
                  <a:srgbClr val="00AF50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3288" y="5642864"/>
            <a:ext cx="4431792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3288" y="5642864"/>
            <a:ext cx="4419600" cy="1752600"/>
          </a:xfrm>
          <a:custGeom>
            <a:avLst/>
            <a:gdLst/>
            <a:ahLst/>
            <a:cxnLst/>
            <a:rect l="l" t="t" r="r" b="b"/>
            <a:pathLst>
              <a:path w="4419600" h="1752600">
                <a:moveTo>
                  <a:pt x="2346960" y="353568"/>
                </a:moveTo>
                <a:lnTo>
                  <a:pt x="1990344" y="155448"/>
                </a:lnTo>
                <a:lnTo>
                  <a:pt x="1749552" y="518160"/>
                </a:lnTo>
                <a:lnTo>
                  <a:pt x="920495" y="295656"/>
                </a:lnTo>
                <a:lnTo>
                  <a:pt x="1100328" y="637032"/>
                </a:lnTo>
                <a:lnTo>
                  <a:pt x="240792" y="673608"/>
                </a:lnTo>
                <a:lnTo>
                  <a:pt x="804672" y="941832"/>
                </a:lnTo>
                <a:lnTo>
                  <a:pt x="0" y="1045463"/>
                </a:lnTo>
                <a:lnTo>
                  <a:pt x="682751" y="1249680"/>
                </a:lnTo>
                <a:lnTo>
                  <a:pt x="262128" y="1447800"/>
                </a:lnTo>
                <a:lnTo>
                  <a:pt x="984504" y="1481327"/>
                </a:lnTo>
                <a:lnTo>
                  <a:pt x="1005839" y="1752600"/>
                </a:lnTo>
                <a:lnTo>
                  <a:pt x="1542288" y="1472184"/>
                </a:lnTo>
                <a:lnTo>
                  <a:pt x="1780032" y="1600200"/>
                </a:lnTo>
                <a:lnTo>
                  <a:pt x="2020824" y="1411224"/>
                </a:lnTo>
                <a:lnTo>
                  <a:pt x="2377440" y="1530096"/>
                </a:lnTo>
                <a:lnTo>
                  <a:pt x="2493264" y="1295400"/>
                </a:lnTo>
                <a:lnTo>
                  <a:pt x="3057144" y="1411224"/>
                </a:lnTo>
                <a:lnTo>
                  <a:pt x="2996184" y="1164336"/>
                </a:lnTo>
                <a:lnTo>
                  <a:pt x="3861816" y="1271015"/>
                </a:lnTo>
                <a:lnTo>
                  <a:pt x="3352800" y="999744"/>
                </a:lnTo>
                <a:lnTo>
                  <a:pt x="3739896" y="917448"/>
                </a:lnTo>
                <a:lnTo>
                  <a:pt x="3474720" y="765048"/>
                </a:lnTo>
                <a:lnTo>
                  <a:pt x="4419600" y="539496"/>
                </a:lnTo>
                <a:lnTo>
                  <a:pt x="3352800" y="530351"/>
                </a:lnTo>
                <a:lnTo>
                  <a:pt x="3685032" y="259080"/>
                </a:lnTo>
                <a:lnTo>
                  <a:pt x="2971800" y="469391"/>
                </a:lnTo>
                <a:lnTo>
                  <a:pt x="3026664" y="0"/>
                </a:lnTo>
                <a:lnTo>
                  <a:pt x="2346960" y="353568"/>
                </a:lnTo>
                <a:close/>
              </a:path>
            </a:pathLst>
          </a:custGeom>
          <a:ln w="12192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1979" y="6175755"/>
            <a:ext cx="1671955" cy="7664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05" algn="ctr">
              <a:lnSpc>
                <a:spcPct val="101699"/>
              </a:lnSpc>
              <a:spcBef>
                <a:spcPts val="75"/>
              </a:spcBef>
            </a:pPr>
            <a:r>
              <a:rPr sz="1200" b="1" spc="-5" dirty="0">
                <a:solidFill>
                  <a:srgbClr val="00AFEF"/>
                </a:solidFill>
                <a:latin typeface="Century Gothic"/>
                <a:cs typeface="Century Gothic"/>
              </a:rPr>
              <a:t>Предлагаем</a:t>
            </a:r>
            <a:r>
              <a:rPr sz="1200" b="1" spc="-80" dirty="0">
                <a:solidFill>
                  <a:srgbClr val="00AFE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0AFEF"/>
                </a:solidFill>
                <a:latin typeface="Century Gothic"/>
                <a:cs typeface="Century Gothic"/>
              </a:rPr>
              <a:t>Вашему  вниманию</a:t>
            </a:r>
            <a:r>
              <a:rPr sz="1200" b="1" spc="-90" dirty="0">
                <a:solidFill>
                  <a:srgbClr val="00AFE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0AFEF"/>
                </a:solidFill>
                <a:latin typeface="Century Gothic"/>
                <a:cs typeface="Century Gothic"/>
              </a:rPr>
              <a:t>несколько  </a:t>
            </a:r>
            <a:r>
              <a:rPr sz="1200" b="1" spc="-10" dirty="0">
                <a:solidFill>
                  <a:srgbClr val="00AFEF"/>
                </a:solidFill>
                <a:latin typeface="Century Gothic"/>
                <a:cs typeface="Century Gothic"/>
              </a:rPr>
              <a:t>музыкальных  </a:t>
            </a:r>
            <a:r>
              <a:rPr sz="1200" b="1" spc="-5" dirty="0">
                <a:solidFill>
                  <a:srgbClr val="00AFEF"/>
                </a:solidFill>
                <a:latin typeface="Century Gothic"/>
                <a:cs typeface="Century Gothic"/>
              </a:rPr>
              <a:t>произведений.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5179" y="2393187"/>
            <a:ext cx="4141471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 indent="-2286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850265" algn="l"/>
                <a:tab pos="850900" algn="l"/>
              </a:tabLst>
            </a:pPr>
            <a:r>
              <a:rPr sz="1100" spc="-5" dirty="0">
                <a:latin typeface="Century Gothic"/>
                <a:cs typeface="Century Gothic"/>
              </a:rPr>
              <a:t>«Кантата 2</a:t>
            </a:r>
            <a:r>
              <a:rPr sz="1100" spc="-5">
                <a:latin typeface="Century Gothic"/>
                <a:cs typeface="Century Gothic"/>
              </a:rPr>
              <a:t>», </a:t>
            </a:r>
            <a:r>
              <a:rPr lang="ru-RU" sz="1100" spc="-5" dirty="0" smtClean="0">
                <a:latin typeface="Century Gothic"/>
                <a:cs typeface="Century Gothic"/>
              </a:rPr>
              <a:t> </a:t>
            </a:r>
            <a:r>
              <a:rPr sz="1100" smtClean="0">
                <a:latin typeface="Century Gothic"/>
                <a:cs typeface="Century Gothic"/>
              </a:rPr>
              <a:t>«</a:t>
            </a:r>
            <a:r>
              <a:rPr sz="1100" dirty="0">
                <a:latin typeface="Century Gothic"/>
                <a:cs typeface="Century Gothic"/>
              </a:rPr>
              <a:t>Лунная </a:t>
            </a:r>
            <a:r>
              <a:rPr sz="1100" spc="-5">
                <a:latin typeface="Century Gothic"/>
                <a:cs typeface="Century Gothic"/>
              </a:rPr>
              <a:t>соната</a:t>
            </a:r>
            <a:r>
              <a:rPr sz="1100" spc="-5" smtClean="0">
                <a:latin typeface="Century Gothic"/>
                <a:cs typeface="Century Gothic"/>
              </a:rPr>
              <a:t>»</a:t>
            </a:r>
            <a:r>
              <a:rPr lang="ru-RU" sz="1100" spc="-35" dirty="0" smtClean="0">
                <a:latin typeface="Century Gothic"/>
                <a:cs typeface="Century Gothic"/>
              </a:rPr>
              <a:t>  </a:t>
            </a:r>
            <a:r>
              <a:rPr sz="1100" spc="-5" smtClean="0">
                <a:latin typeface="Century Gothic"/>
                <a:cs typeface="Century Gothic"/>
              </a:rPr>
              <a:t>Баха</a:t>
            </a:r>
            <a:r>
              <a:rPr sz="1100" spc="-5" dirty="0">
                <a:latin typeface="Century Gothic"/>
                <a:cs typeface="Century Gothic"/>
              </a:rPr>
              <a:t>;</a:t>
            </a:r>
            <a:endParaRPr sz="11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5" dirty="0">
                <a:latin typeface="Century Gothic"/>
                <a:cs typeface="Century Gothic"/>
              </a:rPr>
              <a:t>«Симфония ля-минор</a:t>
            </a:r>
            <a:r>
              <a:rPr sz="1100" spc="-5">
                <a:latin typeface="Century Gothic"/>
                <a:cs typeface="Century Gothic"/>
              </a:rPr>
              <a:t>» </a:t>
            </a:r>
            <a:r>
              <a:rPr lang="ru-RU" sz="1100" spc="-5" dirty="0" smtClean="0">
                <a:latin typeface="Century Gothic"/>
                <a:cs typeface="Century Gothic"/>
              </a:rPr>
              <a:t> </a:t>
            </a:r>
            <a:r>
              <a:rPr sz="1100" smtClean="0">
                <a:latin typeface="Century Gothic"/>
                <a:cs typeface="Century Gothic"/>
              </a:rPr>
              <a:t>«</a:t>
            </a:r>
            <a:r>
              <a:rPr sz="1100" dirty="0">
                <a:latin typeface="Century Gothic"/>
                <a:cs typeface="Century Gothic"/>
              </a:rPr>
              <a:t>Симфония </a:t>
            </a:r>
            <a:r>
              <a:rPr sz="1100" spc="5" dirty="0">
                <a:latin typeface="Century Gothic"/>
                <a:cs typeface="Century Gothic"/>
              </a:rPr>
              <a:t>№6» </a:t>
            </a:r>
            <a:r>
              <a:rPr sz="1100" dirty="0">
                <a:latin typeface="Century Gothic"/>
                <a:cs typeface="Century Gothic"/>
              </a:rPr>
              <a:t>-</a:t>
            </a:r>
            <a:r>
              <a:rPr sz="1100" spc="26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Бетховен;</a:t>
            </a:r>
            <a:endParaRPr sz="1100">
              <a:latin typeface="Century Gothic"/>
              <a:cs typeface="Century Gothic"/>
            </a:endParaRPr>
          </a:p>
          <a:p>
            <a:pPr marL="817244" lvl="1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817244" algn="l"/>
                <a:tab pos="817880" algn="l"/>
              </a:tabLst>
            </a:pPr>
            <a:r>
              <a:rPr sz="1100" spc="-10" dirty="0">
                <a:latin typeface="Century Gothic"/>
                <a:cs typeface="Century Gothic"/>
              </a:rPr>
              <a:t>Брамс </a:t>
            </a:r>
            <a:r>
              <a:rPr sz="1100" spc="-5">
                <a:latin typeface="Century Gothic"/>
                <a:cs typeface="Century Gothic"/>
              </a:rPr>
              <a:t>композиция</a:t>
            </a:r>
            <a:r>
              <a:rPr sz="1100" spc="20">
                <a:latin typeface="Century Gothic"/>
                <a:cs typeface="Century Gothic"/>
              </a:rPr>
              <a:t> </a:t>
            </a:r>
            <a:r>
              <a:rPr lang="ru-RU" sz="1100" spc="20" dirty="0" smtClean="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«</a:t>
            </a:r>
            <a:r>
              <a:rPr sz="1100" spc="-5" dirty="0">
                <a:latin typeface="Century Gothic"/>
                <a:cs typeface="Century Gothic"/>
              </a:rPr>
              <a:t>Колыбельная»;</a:t>
            </a:r>
            <a:endParaRPr sz="1100">
              <a:latin typeface="Century Gothic"/>
              <a:cs typeface="Century Gothic"/>
            </a:endParaRPr>
          </a:p>
          <a:p>
            <a:pPr marL="1277620" lvl="2" indent="-228600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1276985" algn="l"/>
                <a:tab pos="1277620" algn="l"/>
              </a:tabLst>
            </a:pPr>
            <a:r>
              <a:rPr sz="1100">
                <a:latin typeface="Century Gothic"/>
                <a:cs typeface="Century Gothic"/>
              </a:rPr>
              <a:t>Шуберт </a:t>
            </a:r>
            <a:r>
              <a:rPr sz="1100" smtClean="0">
                <a:latin typeface="Century Gothic"/>
                <a:cs typeface="Century Gothic"/>
              </a:rPr>
              <a:t>-</a:t>
            </a:r>
            <a:r>
              <a:rPr lang="ru-RU" sz="1100" dirty="0" smtClean="0">
                <a:latin typeface="Century Gothic"/>
                <a:cs typeface="Century Gothic"/>
              </a:rPr>
              <a:t> </a:t>
            </a:r>
            <a:r>
              <a:rPr sz="1100" smtClean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«Аве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Мария»;</a:t>
            </a:r>
            <a:endParaRPr sz="1100">
              <a:latin typeface="Century Gothic"/>
              <a:cs typeface="Century Gothic"/>
            </a:endParaRPr>
          </a:p>
          <a:p>
            <a:pPr marL="1252855" lvl="2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1252855" algn="l"/>
                <a:tab pos="1253490" algn="l"/>
              </a:tabLst>
            </a:pPr>
            <a:r>
              <a:rPr sz="1100" dirty="0">
                <a:latin typeface="Century Gothic"/>
                <a:cs typeface="Century Gothic"/>
              </a:rPr>
              <a:t>Дебюсси </a:t>
            </a:r>
            <a:r>
              <a:rPr sz="1100">
                <a:latin typeface="Century Gothic"/>
                <a:cs typeface="Century Gothic"/>
              </a:rPr>
              <a:t>- </a:t>
            </a:r>
            <a:r>
              <a:rPr lang="ru-RU" sz="1100" dirty="0" smtClean="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«</a:t>
            </a:r>
            <a:r>
              <a:rPr sz="1100" spc="-5" dirty="0">
                <a:latin typeface="Century Gothic"/>
                <a:cs typeface="Century Gothic"/>
              </a:rPr>
              <a:t>Свет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луны».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636" y="4944363"/>
            <a:ext cx="5626735" cy="17392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entury Gothic"/>
                <a:cs typeface="Century Gothic"/>
              </a:rPr>
              <a:t>Предлагаем рассмотреть </a:t>
            </a:r>
            <a:r>
              <a:rPr sz="1100" dirty="0">
                <a:latin typeface="Century Gothic"/>
                <a:cs typeface="Century Gothic"/>
              </a:rPr>
              <a:t>лечение </a:t>
            </a:r>
            <a:r>
              <a:rPr sz="1100" spc="-5" dirty="0">
                <a:latin typeface="Century Gothic"/>
                <a:cs typeface="Century Gothic"/>
              </a:rPr>
              <a:t>музыкотерапией некоторых</a:t>
            </a:r>
            <a:r>
              <a:rPr sz="1100" spc="4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болезней: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entury Gothic"/>
              <a:cs typeface="Century Gothic"/>
            </a:endParaRPr>
          </a:p>
          <a:p>
            <a:pPr marL="384175" indent="-229235">
              <a:lnSpc>
                <a:spcPct val="100000"/>
              </a:lnSpc>
              <a:buFont typeface="Symbol"/>
              <a:buChar char=""/>
              <a:tabLst>
                <a:tab pos="384175" algn="l"/>
                <a:tab pos="384810" algn="l"/>
              </a:tabLst>
            </a:pPr>
            <a:r>
              <a:rPr sz="1100" spc="-5" dirty="0">
                <a:latin typeface="Century Gothic"/>
                <a:cs typeface="Century Gothic"/>
              </a:rPr>
              <a:t>варикозное </a:t>
            </a:r>
            <a:r>
              <a:rPr sz="1100" dirty="0">
                <a:latin typeface="Century Gothic"/>
                <a:cs typeface="Century Gothic"/>
              </a:rPr>
              <a:t>расширение </a:t>
            </a:r>
            <a:r>
              <a:rPr sz="1100" spc="-5" dirty="0">
                <a:latin typeface="Century Gothic"/>
                <a:cs typeface="Century Gothic"/>
              </a:rPr>
              <a:t>вен </a:t>
            </a:r>
            <a:r>
              <a:rPr sz="1100" dirty="0">
                <a:latin typeface="Century Gothic"/>
                <a:cs typeface="Century Gothic"/>
              </a:rPr>
              <a:t>-  </a:t>
            </a:r>
            <a:r>
              <a:rPr sz="1100" spc="-5" dirty="0">
                <a:latin typeface="Century Gothic"/>
                <a:cs typeface="Century Gothic"/>
              </a:rPr>
              <a:t>«Крейцерова </a:t>
            </a:r>
            <a:r>
              <a:rPr sz="1100">
                <a:latin typeface="Century Gothic"/>
                <a:cs typeface="Century Gothic"/>
              </a:rPr>
              <a:t>соната</a:t>
            </a:r>
            <a:r>
              <a:rPr sz="1100" smtClean="0">
                <a:latin typeface="Century Gothic"/>
                <a:cs typeface="Century Gothic"/>
              </a:rPr>
              <a:t>»</a:t>
            </a:r>
            <a:r>
              <a:rPr lang="ru-RU" sz="1100" dirty="0" smtClean="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 Бетховен;</a:t>
            </a:r>
            <a:endParaRPr sz="1100">
              <a:latin typeface="Century Gothic"/>
              <a:cs typeface="Century Gothic"/>
            </a:endParaRPr>
          </a:p>
          <a:p>
            <a:pPr marL="384175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384175" algn="l"/>
                <a:tab pos="384810" algn="l"/>
              </a:tabLst>
            </a:pPr>
            <a:r>
              <a:rPr sz="1100" spc="-10" dirty="0">
                <a:latin typeface="Century Gothic"/>
                <a:cs typeface="Century Gothic"/>
              </a:rPr>
              <a:t>артрит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различные заболевания стоп </a:t>
            </a:r>
            <a:r>
              <a:rPr sz="1100" dirty="0">
                <a:latin typeface="Century Gothic"/>
                <a:cs typeface="Century Gothic"/>
              </a:rPr>
              <a:t>-  </a:t>
            </a:r>
            <a:r>
              <a:rPr sz="1100" spc="-5" dirty="0">
                <a:latin typeface="Century Gothic"/>
                <a:cs typeface="Century Gothic"/>
              </a:rPr>
              <a:t>«Прелюдии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>
                <a:latin typeface="Century Gothic"/>
                <a:cs typeface="Century Gothic"/>
              </a:rPr>
              <a:t>Фуги</a:t>
            </a:r>
            <a:r>
              <a:rPr sz="1100" spc="-5" smtClean="0">
                <a:latin typeface="Century Gothic"/>
                <a:cs typeface="Century Gothic"/>
              </a:rPr>
              <a:t>»</a:t>
            </a:r>
            <a:r>
              <a:rPr lang="ru-RU" sz="1100" spc="-5" dirty="0" smtClean="0">
                <a:latin typeface="Century Gothic"/>
                <a:cs typeface="Century Gothic"/>
              </a:rPr>
              <a:t> </a:t>
            </a:r>
            <a:r>
              <a:rPr sz="1100" spc="55" smtClean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Бах;</a:t>
            </a:r>
            <a:endParaRPr sz="1100">
              <a:latin typeface="Century Gothic"/>
              <a:cs typeface="Century Gothic"/>
            </a:endParaRPr>
          </a:p>
          <a:p>
            <a:pPr marL="384175" indent="-2292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384175" algn="l"/>
                <a:tab pos="384810" algn="l"/>
              </a:tabLst>
            </a:pPr>
            <a:r>
              <a:rPr sz="1100" dirty="0">
                <a:latin typeface="Century Gothic"/>
                <a:cs typeface="Century Gothic"/>
              </a:rPr>
              <a:t>болезни </a:t>
            </a:r>
            <a:r>
              <a:rPr sz="1100" spc="-10" dirty="0">
                <a:latin typeface="Century Gothic"/>
                <a:cs typeface="Century Gothic"/>
              </a:rPr>
              <a:t>глаз, </a:t>
            </a:r>
            <a:r>
              <a:rPr sz="1100" dirty="0">
                <a:latin typeface="Century Gothic"/>
                <a:cs typeface="Century Gothic"/>
              </a:rPr>
              <a:t>а </a:t>
            </a:r>
            <a:r>
              <a:rPr sz="1100" spc="-5" dirty="0">
                <a:latin typeface="Century Gothic"/>
                <a:cs typeface="Century Gothic"/>
              </a:rPr>
              <a:t>также </a:t>
            </a:r>
            <a:r>
              <a:rPr sz="1100" dirty="0">
                <a:latin typeface="Century Gothic"/>
                <a:cs typeface="Century Gothic"/>
              </a:rPr>
              <a:t>мигрень - </a:t>
            </a:r>
            <a:r>
              <a:rPr sz="1100" spc="-5" dirty="0">
                <a:latin typeface="Century Gothic"/>
                <a:cs typeface="Century Gothic"/>
              </a:rPr>
              <a:t>«Ноктюрн</a:t>
            </a:r>
            <a:r>
              <a:rPr sz="1100" spc="-5">
                <a:latin typeface="Century Gothic"/>
                <a:cs typeface="Century Gothic"/>
              </a:rPr>
              <a:t>»</a:t>
            </a:r>
            <a:r>
              <a:rPr sz="1100" spc="-45">
                <a:latin typeface="Century Gothic"/>
                <a:cs typeface="Century Gothic"/>
              </a:rPr>
              <a:t> </a:t>
            </a:r>
            <a:r>
              <a:rPr lang="ru-RU" sz="1100" spc="-45" dirty="0" smtClean="0">
                <a:latin typeface="Century Gothic"/>
                <a:cs typeface="Century Gothic"/>
              </a:rPr>
              <a:t> </a:t>
            </a:r>
            <a:r>
              <a:rPr sz="1100" smtClean="0">
                <a:latin typeface="Century Gothic"/>
                <a:cs typeface="Century Gothic"/>
              </a:rPr>
              <a:t>Шопен</a:t>
            </a:r>
            <a:r>
              <a:rPr sz="1100" dirty="0">
                <a:latin typeface="Century Gothic"/>
                <a:cs typeface="Century Gothic"/>
              </a:rPr>
              <a:t>;</a:t>
            </a:r>
            <a:endParaRPr sz="1100">
              <a:latin typeface="Century Gothic"/>
              <a:cs typeface="Century Gothic"/>
            </a:endParaRPr>
          </a:p>
          <a:p>
            <a:pPr marL="38417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84175" algn="l"/>
                <a:tab pos="384810" algn="l"/>
              </a:tabLst>
            </a:pPr>
            <a:r>
              <a:rPr sz="1100" dirty="0">
                <a:latin typeface="Century Gothic"/>
                <a:cs typeface="Century Gothic"/>
              </a:rPr>
              <a:t>заболевания </a:t>
            </a:r>
            <a:r>
              <a:rPr sz="1100" spc="-5" dirty="0">
                <a:latin typeface="Century Gothic"/>
                <a:cs typeface="Century Gothic"/>
              </a:rPr>
              <a:t>кишечника, </a:t>
            </a:r>
            <a:r>
              <a:rPr sz="1100" dirty="0">
                <a:latin typeface="Century Gothic"/>
                <a:cs typeface="Century Gothic"/>
              </a:rPr>
              <a:t>печени - </a:t>
            </a:r>
            <a:r>
              <a:rPr sz="1100" spc="-5" dirty="0">
                <a:latin typeface="Century Gothic"/>
                <a:cs typeface="Century Gothic"/>
              </a:rPr>
              <a:t>«Свадебный марш»</a:t>
            </a:r>
            <a:r>
              <a:rPr sz="1100" spc="-5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Мендельсон;</a:t>
            </a:r>
            <a:endParaRPr sz="1100">
              <a:latin typeface="Century Gothic"/>
              <a:cs typeface="Century Gothic"/>
            </a:endParaRPr>
          </a:p>
          <a:p>
            <a:pPr marL="384175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384175" algn="l"/>
                <a:tab pos="384810" algn="l"/>
              </a:tabLst>
            </a:pPr>
            <a:r>
              <a:rPr sz="1100" dirty="0">
                <a:latin typeface="Century Gothic"/>
                <a:cs typeface="Century Gothic"/>
              </a:rPr>
              <a:t>заболевания </a:t>
            </a:r>
            <a:r>
              <a:rPr sz="1100" spc="-5" dirty="0">
                <a:latin typeface="Century Gothic"/>
                <a:cs typeface="Century Gothic"/>
              </a:rPr>
              <a:t>органов дыхания: астма, </a:t>
            </a:r>
            <a:r>
              <a:rPr sz="1100" dirty="0">
                <a:latin typeface="Century Gothic"/>
                <a:cs typeface="Century Gothic"/>
              </a:rPr>
              <a:t>бронхиты, </a:t>
            </a:r>
            <a:r>
              <a:rPr sz="1100" spc="-5" dirty="0">
                <a:latin typeface="Century Gothic"/>
                <a:cs typeface="Century Gothic"/>
              </a:rPr>
              <a:t>пневмония</a:t>
            </a:r>
            <a:r>
              <a:rPr sz="1100" spc="9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«Прелюдии»</a:t>
            </a:r>
            <a:endParaRPr sz="1100">
              <a:latin typeface="Century Gothic"/>
              <a:cs typeface="Century Gothic"/>
            </a:endParaRPr>
          </a:p>
          <a:p>
            <a:pPr marL="384175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entury Gothic"/>
                <a:cs typeface="Century Gothic"/>
              </a:rPr>
              <a:t>Бах;</a:t>
            </a:r>
            <a:endParaRPr sz="1100">
              <a:latin typeface="Century Gothic"/>
              <a:cs typeface="Century Gothic"/>
            </a:endParaRPr>
          </a:p>
          <a:p>
            <a:pPr marL="384175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384175" algn="l"/>
                <a:tab pos="384810" algn="l"/>
              </a:tabLst>
            </a:pPr>
            <a:r>
              <a:rPr sz="1100" dirty="0">
                <a:latin typeface="Century Gothic"/>
                <a:cs typeface="Century Gothic"/>
              </a:rPr>
              <a:t>заболевания </a:t>
            </a:r>
            <a:r>
              <a:rPr sz="1100" spc="-5" dirty="0">
                <a:latin typeface="Century Gothic"/>
                <a:cs typeface="Century Gothic"/>
              </a:rPr>
              <a:t>сердца </a:t>
            </a: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«</a:t>
            </a:r>
            <a:r>
              <a:rPr sz="1100" spc="-5">
                <a:latin typeface="Century Gothic"/>
                <a:cs typeface="Century Gothic"/>
              </a:rPr>
              <a:t>Прелюдии</a:t>
            </a:r>
            <a:r>
              <a:rPr sz="1100" spc="-5" smtClean="0">
                <a:latin typeface="Century Gothic"/>
                <a:cs typeface="Century Gothic"/>
              </a:rPr>
              <a:t>»</a:t>
            </a:r>
            <a:r>
              <a:rPr lang="ru-RU" sz="1100" spc="-5" dirty="0" smtClean="0">
                <a:latin typeface="Century Gothic"/>
                <a:cs typeface="Century Gothic"/>
              </a:rPr>
              <a:t> </a:t>
            </a:r>
            <a:r>
              <a:rPr sz="1100" spc="-20" smtClean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Бах;</a:t>
            </a:r>
            <a:endParaRPr sz="1100">
              <a:latin typeface="Century Gothic"/>
              <a:cs typeface="Century Gothic"/>
            </a:endParaRPr>
          </a:p>
          <a:p>
            <a:pPr marL="38417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384175" algn="l"/>
                <a:tab pos="384810" algn="l"/>
              </a:tabLst>
            </a:pPr>
            <a:r>
              <a:rPr sz="1100" dirty="0">
                <a:latin typeface="Century Gothic"/>
                <a:cs typeface="Century Gothic"/>
              </a:rPr>
              <a:t>болезни почек и </a:t>
            </a:r>
            <a:r>
              <a:rPr sz="1100" spc="-5" dirty="0">
                <a:latin typeface="Century Gothic"/>
                <a:cs typeface="Century Gothic"/>
              </a:rPr>
              <a:t>мочевого </a:t>
            </a:r>
            <a:r>
              <a:rPr sz="1100" dirty="0">
                <a:latin typeface="Century Gothic"/>
                <a:cs typeface="Century Gothic"/>
              </a:rPr>
              <a:t>пузыря – </a:t>
            </a:r>
            <a:r>
              <a:rPr sz="1100" spc="-5">
                <a:latin typeface="Century Gothic"/>
                <a:cs typeface="Century Gothic"/>
              </a:rPr>
              <a:t>вальс </a:t>
            </a:r>
            <a:r>
              <a:rPr lang="ru-RU" sz="1100" spc="-5" dirty="0" smtClean="0">
                <a:latin typeface="Century Gothic"/>
                <a:cs typeface="Century Gothic"/>
              </a:rPr>
              <a:t> </a:t>
            </a:r>
            <a:r>
              <a:rPr sz="1100" smtClean="0">
                <a:latin typeface="Century Gothic"/>
                <a:cs typeface="Century Gothic"/>
              </a:rPr>
              <a:t>«</a:t>
            </a:r>
            <a:r>
              <a:rPr sz="1100" dirty="0">
                <a:latin typeface="Century Gothic"/>
                <a:cs typeface="Century Gothic"/>
              </a:rPr>
              <a:t>Голубой </a:t>
            </a:r>
            <a:r>
              <a:rPr sz="1100" spc="-10">
                <a:latin typeface="Century Gothic"/>
                <a:cs typeface="Century Gothic"/>
              </a:rPr>
              <a:t>Дунай</a:t>
            </a:r>
            <a:r>
              <a:rPr sz="1100" spc="-10" smtClean="0">
                <a:latin typeface="Century Gothic"/>
                <a:cs typeface="Century Gothic"/>
              </a:rPr>
              <a:t>»</a:t>
            </a:r>
            <a:r>
              <a:rPr lang="ru-RU" sz="1100" spc="-10" dirty="0" smtClean="0">
                <a:latin typeface="Century Gothic"/>
                <a:cs typeface="Century Gothic"/>
              </a:rPr>
              <a:t> </a:t>
            </a:r>
            <a:r>
              <a:rPr sz="1100" spc="240" smtClean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Штраус.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291" y="9379813"/>
            <a:ext cx="5238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9100"/>
              </a:lnSpc>
              <a:spcBef>
                <a:spcPts val="100"/>
              </a:spcBef>
            </a:pPr>
            <a:r>
              <a:rPr sz="1100" spc="10" dirty="0">
                <a:latin typeface="Century Gothic"/>
                <a:cs typeface="Century Gothic"/>
              </a:rPr>
              <a:t>Мы </a:t>
            </a:r>
            <a:r>
              <a:rPr sz="1100" spc="5" dirty="0">
                <a:latin typeface="Century Gothic"/>
                <a:cs typeface="Century Gothic"/>
              </a:rPr>
              <a:t>все </a:t>
            </a:r>
            <a:r>
              <a:rPr sz="1100" spc="-5" dirty="0">
                <a:latin typeface="Century Gothic"/>
                <a:cs typeface="Century Gothic"/>
              </a:rPr>
              <a:t>пользуемся </a:t>
            </a:r>
            <a:r>
              <a:rPr sz="1100" spc="-10" dirty="0">
                <a:latin typeface="Century Gothic"/>
                <a:cs typeface="Century Gothic"/>
              </a:rPr>
              <a:t>музыкой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«лечебных </a:t>
            </a:r>
            <a:r>
              <a:rPr sz="1100" spc="-10" dirty="0">
                <a:latin typeface="Century Gothic"/>
                <a:cs typeface="Century Gothic"/>
              </a:rPr>
              <a:t>целях», </a:t>
            </a:r>
            <a:r>
              <a:rPr sz="1100" dirty="0">
                <a:latin typeface="Century Gothic"/>
                <a:cs typeface="Century Gothic"/>
              </a:rPr>
              <a:t>но, </a:t>
            </a:r>
            <a:r>
              <a:rPr sz="1100" spc="-5" dirty="0">
                <a:latin typeface="Century Gothic"/>
                <a:cs typeface="Century Gothic"/>
              </a:rPr>
              <a:t>как </a:t>
            </a:r>
            <a:r>
              <a:rPr sz="1100" dirty="0">
                <a:latin typeface="Century Gothic"/>
                <a:cs typeface="Century Gothic"/>
              </a:rPr>
              <a:t>правило, чисто  </a:t>
            </a:r>
            <a:r>
              <a:rPr sz="1100" spc="-5" dirty="0">
                <a:latin typeface="Century Gothic"/>
                <a:cs typeface="Century Gothic"/>
              </a:rPr>
              <a:t>интуитивно. Просто знаем, </a:t>
            </a:r>
            <a:r>
              <a:rPr sz="1100" dirty="0">
                <a:latin typeface="Century Gothic"/>
                <a:cs typeface="Century Gothic"/>
              </a:rPr>
              <a:t>что </a:t>
            </a:r>
            <a:r>
              <a:rPr sz="1100" spc="-5" dirty="0">
                <a:latin typeface="Century Gothic"/>
                <a:cs typeface="Century Gothic"/>
              </a:rPr>
              <a:t>от </a:t>
            </a:r>
            <a:r>
              <a:rPr sz="1100" dirty="0">
                <a:latin typeface="Century Gothic"/>
                <a:cs typeface="Century Gothic"/>
              </a:rPr>
              <a:t>этого </a:t>
            </a:r>
            <a:r>
              <a:rPr sz="1100" spc="-10" dirty="0">
                <a:latin typeface="Century Gothic"/>
                <a:cs typeface="Century Gothic"/>
              </a:rPr>
              <a:t>мотива </a:t>
            </a:r>
            <a:r>
              <a:rPr sz="1100" dirty="0">
                <a:latin typeface="Century Gothic"/>
                <a:cs typeface="Century Gothic"/>
              </a:rPr>
              <a:t>голова </a:t>
            </a:r>
            <a:r>
              <a:rPr sz="1100" spc="-5" dirty="0">
                <a:latin typeface="Century Gothic"/>
                <a:cs typeface="Century Gothic"/>
              </a:rPr>
              <a:t>болит, </a:t>
            </a:r>
            <a:r>
              <a:rPr sz="1100" dirty="0">
                <a:latin typeface="Century Gothic"/>
                <a:cs typeface="Century Gothic"/>
              </a:rPr>
              <a:t>а </a:t>
            </a:r>
            <a:r>
              <a:rPr sz="1100" spc="-5" dirty="0">
                <a:latin typeface="Century Gothic"/>
                <a:cs typeface="Century Gothic"/>
              </a:rPr>
              <a:t>вот </a:t>
            </a:r>
            <a:r>
              <a:rPr sz="1100" dirty="0">
                <a:latin typeface="Century Gothic"/>
                <a:cs typeface="Century Gothic"/>
              </a:rPr>
              <a:t>под</a:t>
            </a:r>
            <a:r>
              <a:rPr sz="1100" spc="-5" dirty="0">
                <a:latin typeface="Century Gothic"/>
                <a:cs typeface="Century Gothic"/>
              </a:rPr>
              <a:t> эту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3688" y="579748"/>
            <a:ext cx="5233416" cy="1415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3688" y="579748"/>
            <a:ext cx="5221605" cy="1388110"/>
          </a:xfrm>
          <a:custGeom>
            <a:avLst/>
            <a:gdLst/>
            <a:ahLst/>
            <a:cxnLst/>
            <a:rect l="l" t="t" r="r" b="b"/>
            <a:pathLst>
              <a:path w="5221605" h="1388110">
                <a:moveTo>
                  <a:pt x="5221223" y="207651"/>
                </a:moveTo>
                <a:lnTo>
                  <a:pt x="5177441" y="225476"/>
                </a:lnTo>
                <a:lnTo>
                  <a:pt x="5133661" y="242388"/>
                </a:lnTo>
                <a:lnTo>
                  <a:pt x="5089881" y="258401"/>
                </a:lnTo>
                <a:lnTo>
                  <a:pt x="5046103" y="273531"/>
                </a:lnTo>
                <a:lnTo>
                  <a:pt x="5002326" y="287795"/>
                </a:lnTo>
                <a:lnTo>
                  <a:pt x="4958550" y="301208"/>
                </a:lnTo>
                <a:lnTo>
                  <a:pt x="4914776" y="313785"/>
                </a:lnTo>
                <a:lnTo>
                  <a:pt x="4871003" y="325543"/>
                </a:lnTo>
                <a:lnTo>
                  <a:pt x="4827231" y="336497"/>
                </a:lnTo>
                <a:lnTo>
                  <a:pt x="4783460" y="346662"/>
                </a:lnTo>
                <a:lnTo>
                  <a:pt x="4739691" y="356056"/>
                </a:lnTo>
                <a:lnTo>
                  <a:pt x="4695922" y="364693"/>
                </a:lnTo>
                <a:lnTo>
                  <a:pt x="4652155" y="372589"/>
                </a:lnTo>
                <a:lnTo>
                  <a:pt x="4608389" y="379761"/>
                </a:lnTo>
                <a:lnTo>
                  <a:pt x="4564624" y="386223"/>
                </a:lnTo>
                <a:lnTo>
                  <a:pt x="4520861" y="391991"/>
                </a:lnTo>
                <a:lnTo>
                  <a:pt x="4477098" y="397082"/>
                </a:lnTo>
                <a:lnTo>
                  <a:pt x="4433337" y="401511"/>
                </a:lnTo>
                <a:lnTo>
                  <a:pt x="4389576" y="405293"/>
                </a:lnTo>
                <a:lnTo>
                  <a:pt x="4345817" y="408446"/>
                </a:lnTo>
                <a:lnTo>
                  <a:pt x="4302059" y="410983"/>
                </a:lnTo>
                <a:lnTo>
                  <a:pt x="4258302" y="412922"/>
                </a:lnTo>
                <a:lnTo>
                  <a:pt x="4214546" y="414277"/>
                </a:lnTo>
                <a:lnTo>
                  <a:pt x="4170791" y="415065"/>
                </a:lnTo>
                <a:lnTo>
                  <a:pt x="4127037" y="415302"/>
                </a:lnTo>
                <a:lnTo>
                  <a:pt x="4083284" y="415002"/>
                </a:lnTo>
                <a:lnTo>
                  <a:pt x="4039533" y="414183"/>
                </a:lnTo>
                <a:lnTo>
                  <a:pt x="3995782" y="412859"/>
                </a:lnTo>
                <a:lnTo>
                  <a:pt x="3952032" y="411046"/>
                </a:lnTo>
                <a:lnTo>
                  <a:pt x="3908283" y="408761"/>
                </a:lnTo>
                <a:lnTo>
                  <a:pt x="3864535" y="406018"/>
                </a:lnTo>
                <a:lnTo>
                  <a:pt x="3820788" y="402835"/>
                </a:lnTo>
                <a:lnTo>
                  <a:pt x="3777042" y="399225"/>
                </a:lnTo>
                <a:lnTo>
                  <a:pt x="3733298" y="395206"/>
                </a:lnTo>
                <a:lnTo>
                  <a:pt x="3689554" y="390793"/>
                </a:lnTo>
                <a:lnTo>
                  <a:pt x="3645810" y="386002"/>
                </a:lnTo>
                <a:lnTo>
                  <a:pt x="3602068" y="380848"/>
                </a:lnTo>
                <a:lnTo>
                  <a:pt x="3558327" y="375347"/>
                </a:lnTo>
                <a:lnTo>
                  <a:pt x="3514587" y="369516"/>
                </a:lnTo>
                <a:lnTo>
                  <a:pt x="3470847" y="363369"/>
                </a:lnTo>
                <a:lnTo>
                  <a:pt x="3427108" y="356923"/>
                </a:lnTo>
                <a:lnTo>
                  <a:pt x="3383371" y="350193"/>
                </a:lnTo>
                <a:lnTo>
                  <a:pt x="3339634" y="343195"/>
                </a:lnTo>
                <a:lnTo>
                  <a:pt x="3295898" y="335945"/>
                </a:lnTo>
                <a:lnTo>
                  <a:pt x="3252162" y="328458"/>
                </a:lnTo>
                <a:lnTo>
                  <a:pt x="3208428" y="320751"/>
                </a:lnTo>
                <a:lnTo>
                  <a:pt x="3164694" y="312839"/>
                </a:lnTo>
                <a:lnTo>
                  <a:pt x="3120961" y="304738"/>
                </a:lnTo>
                <a:lnTo>
                  <a:pt x="3077229" y="296464"/>
                </a:lnTo>
                <a:lnTo>
                  <a:pt x="3033498" y="288032"/>
                </a:lnTo>
                <a:lnTo>
                  <a:pt x="2989767" y="279458"/>
                </a:lnTo>
                <a:lnTo>
                  <a:pt x="2946037" y="270758"/>
                </a:lnTo>
                <a:lnTo>
                  <a:pt x="2902308" y="261947"/>
                </a:lnTo>
                <a:lnTo>
                  <a:pt x="2858580" y="253042"/>
                </a:lnTo>
                <a:lnTo>
                  <a:pt x="2814852" y="244058"/>
                </a:lnTo>
                <a:lnTo>
                  <a:pt x="2771125" y="235012"/>
                </a:lnTo>
                <a:lnTo>
                  <a:pt x="2727399" y="225918"/>
                </a:lnTo>
                <a:lnTo>
                  <a:pt x="2683673" y="216792"/>
                </a:lnTo>
                <a:lnTo>
                  <a:pt x="2639948" y="207651"/>
                </a:lnTo>
                <a:lnTo>
                  <a:pt x="2596224" y="198509"/>
                </a:lnTo>
                <a:lnTo>
                  <a:pt x="2552501" y="189384"/>
                </a:lnTo>
                <a:lnTo>
                  <a:pt x="2508778" y="180289"/>
                </a:lnTo>
                <a:lnTo>
                  <a:pt x="2465055" y="171243"/>
                </a:lnTo>
                <a:lnTo>
                  <a:pt x="2421334" y="162259"/>
                </a:lnTo>
                <a:lnTo>
                  <a:pt x="2377612" y="153354"/>
                </a:lnTo>
                <a:lnTo>
                  <a:pt x="2333892" y="144544"/>
                </a:lnTo>
                <a:lnTo>
                  <a:pt x="2290172" y="135843"/>
                </a:lnTo>
                <a:lnTo>
                  <a:pt x="2246452" y="127269"/>
                </a:lnTo>
                <a:lnTo>
                  <a:pt x="2202734" y="118837"/>
                </a:lnTo>
                <a:lnTo>
                  <a:pt x="2159015" y="110563"/>
                </a:lnTo>
                <a:lnTo>
                  <a:pt x="2115297" y="102462"/>
                </a:lnTo>
                <a:lnTo>
                  <a:pt x="2071580" y="94550"/>
                </a:lnTo>
                <a:lnTo>
                  <a:pt x="2027863" y="86843"/>
                </a:lnTo>
                <a:lnTo>
                  <a:pt x="1984147" y="79356"/>
                </a:lnTo>
                <a:lnTo>
                  <a:pt x="1940431" y="72106"/>
                </a:lnTo>
                <a:lnTo>
                  <a:pt x="1896716" y="65108"/>
                </a:lnTo>
                <a:lnTo>
                  <a:pt x="1853001" y="58378"/>
                </a:lnTo>
                <a:lnTo>
                  <a:pt x="1809287" y="51932"/>
                </a:lnTo>
                <a:lnTo>
                  <a:pt x="1765573" y="45785"/>
                </a:lnTo>
                <a:lnTo>
                  <a:pt x="1721860" y="39954"/>
                </a:lnTo>
                <a:lnTo>
                  <a:pt x="1678147" y="34453"/>
                </a:lnTo>
                <a:lnTo>
                  <a:pt x="1634434" y="29299"/>
                </a:lnTo>
                <a:lnTo>
                  <a:pt x="1590722" y="24508"/>
                </a:lnTo>
                <a:lnTo>
                  <a:pt x="1547010" y="20095"/>
                </a:lnTo>
                <a:lnTo>
                  <a:pt x="1503298" y="16076"/>
                </a:lnTo>
                <a:lnTo>
                  <a:pt x="1459587" y="12466"/>
                </a:lnTo>
                <a:lnTo>
                  <a:pt x="1415877" y="9283"/>
                </a:lnTo>
                <a:lnTo>
                  <a:pt x="1372166" y="6540"/>
                </a:lnTo>
                <a:lnTo>
                  <a:pt x="1328456" y="4255"/>
                </a:lnTo>
                <a:lnTo>
                  <a:pt x="1284746" y="2442"/>
                </a:lnTo>
                <a:lnTo>
                  <a:pt x="1241037" y="1119"/>
                </a:lnTo>
                <a:lnTo>
                  <a:pt x="1197328" y="299"/>
                </a:lnTo>
                <a:lnTo>
                  <a:pt x="1153619" y="0"/>
                </a:lnTo>
                <a:lnTo>
                  <a:pt x="1109910" y="236"/>
                </a:lnTo>
                <a:lnTo>
                  <a:pt x="1066202" y="1024"/>
                </a:lnTo>
                <a:lnTo>
                  <a:pt x="1022494" y="2379"/>
                </a:lnTo>
                <a:lnTo>
                  <a:pt x="978786" y="4318"/>
                </a:lnTo>
                <a:lnTo>
                  <a:pt x="935079" y="6856"/>
                </a:lnTo>
                <a:lnTo>
                  <a:pt x="891371" y="10008"/>
                </a:lnTo>
                <a:lnTo>
                  <a:pt x="847664" y="13790"/>
                </a:lnTo>
                <a:lnTo>
                  <a:pt x="803957" y="18219"/>
                </a:lnTo>
                <a:lnTo>
                  <a:pt x="760251" y="23310"/>
                </a:lnTo>
                <a:lnTo>
                  <a:pt x="716544" y="29079"/>
                </a:lnTo>
                <a:lnTo>
                  <a:pt x="672838" y="35541"/>
                </a:lnTo>
                <a:lnTo>
                  <a:pt x="629131" y="42712"/>
                </a:lnTo>
                <a:lnTo>
                  <a:pt x="585425" y="50608"/>
                </a:lnTo>
                <a:lnTo>
                  <a:pt x="541719" y="59245"/>
                </a:lnTo>
                <a:lnTo>
                  <a:pt x="498014" y="68639"/>
                </a:lnTo>
                <a:lnTo>
                  <a:pt x="454308" y="78804"/>
                </a:lnTo>
                <a:lnTo>
                  <a:pt x="410602" y="89758"/>
                </a:lnTo>
                <a:lnTo>
                  <a:pt x="366897" y="101516"/>
                </a:lnTo>
                <a:lnTo>
                  <a:pt x="323191" y="114093"/>
                </a:lnTo>
                <a:lnTo>
                  <a:pt x="279486" y="127506"/>
                </a:lnTo>
                <a:lnTo>
                  <a:pt x="235781" y="141770"/>
                </a:lnTo>
                <a:lnTo>
                  <a:pt x="192075" y="156900"/>
                </a:lnTo>
                <a:lnTo>
                  <a:pt x="148370" y="172913"/>
                </a:lnTo>
                <a:lnTo>
                  <a:pt x="104665" y="189825"/>
                </a:lnTo>
                <a:lnTo>
                  <a:pt x="60959" y="207651"/>
                </a:lnTo>
                <a:lnTo>
                  <a:pt x="0" y="1179963"/>
                </a:lnTo>
                <a:lnTo>
                  <a:pt x="43705" y="1162137"/>
                </a:lnTo>
                <a:lnTo>
                  <a:pt x="87413" y="1145225"/>
                </a:lnTo>
                <a:lnTo>
                  <a:pt x="131121" y="1129212"/>
                </a:lnTo>
                <a:lnTo>
                  <a:pt x="174831" y="1114082"/>
                </a:lnTo>
                <a:lnTo>
                  <a:pt x="218542" y="1099818"/>
                </a:lnTo>
                <a:lnTo>
                  <a:pt x="262254" y="1086405"/>
                </a:lnTo>
                <a:lnTo>
                  <a:pt x="305967" y="1073828"/>
                </a:lnTo>
                <a:lnTo>
                  <a:pt x="349681" y="1062070"/>
                </a:lnTo>
                <a:lnTo>
                  <a:pt x="393397" y="1051116"/>
                </a:lnTo>
                <a:lnTo>
                  <a:pt x="437114" y="1040951"/>
                </a:lnTo>
                <a:lnTo>
                  <a:pt x="480831" y="1031557"/>
                </a:lnTo>
                <a:lnTo>
                  <a:pt x="524550" y="1022920"/>
                </a:lnTo>
                <a:lnTo>
                  <a:pt x="568270" y="1015024"/>
                </a:lnTo>
                <a:lnTo>
                  <a:pt x="611991" y="1007853"/>
                </a:lnTo>
                <a:lnTo>
                  <a:pt x="655713" y="1001391"/>
                </a:lnTo>
                <a:lnTo>
                  <a:pt x="699436" y="995622"/>
                </a:lnTo>
                <a:lnTo>
                  <a:pt x="743160" y="990531"/>
                </a:lnTo>
                <a:lnTo>
                  <a:pt x="786885" y="986102"/>
                </a:lnTo>
                <a:lnTo>
                  <a:pt x="830610" y="982320"/>
                </a:lnTo>
                <a:lnTo>
                  <a:pt x="874337" y="979168"/>
                </a:lnTo>
                <a:lnTo>
                  <a:pt x="918064" y="976630"/>
                </a:lnTo>
                <a:lnTo>
                  <a:pt x="961793" y="974691"/>
                </a:lnTo>
                <a:lnTo>
                  <a:pt x="1005522" y="973336"/>
                </a:lnTo>
                <a:lnTo>
                  <a:pt x="1049252" y="972548"/>
                </a:lnTo>
                <a:lnTo>
                  <a:pt x="1092982" y="972311"/>
                </a:lnTo>
                <a:lnTo>
                  <a:pt x="1136714" y="972611"/>
                </a:lnTo>
                <a:lnTo>
                  <a:pt x="1180446" y="973431"/>
                </a:lnTo>
                <a:lnTo>
                  <a:pt x="1224179" y="974754"/>
                </a:lnTo>
                <a:lnTo>
                  <a:pt x="1267913" y="976567"/>
                </a:lnTo>
                <a:lnTo>
                  <a:pt x="1311647" y="978852"/>
                </a:lnTo>
                <a:lnTo>
                  <a:pt x="1355382" y="981595"/>
                </a:lnTo>
                <a:lnTo>
                  <a:pt x="1399117" y="984778"/>
                </a:lnTo>
                <a:lnTo>
                  <a:pt x="1442854" y="988388"/>
                </a:lnTo>
                <a:lnTo>
                  <a:pt x="1486590" y="992407"/>
                </a:lnTo>
                <a:lnTo>
                  <a:pt x="1530328" y="996820"/>
                </a:lnTo>
                <a:lnTo>
                  <a:pt x="1574065" y="1001611"/>
                </a:lnTo>
                <a:lnTo>
                  <a:pt x="1617804" y="1006765"/>
                </a:lnTo>
                <a:lnTo>
                  <a:pt x="1661543" y="1012266"/>
                </a:lnTo>
                <a:lnTo>
                  <a:pt x="1705282" y="1018097"/>
                </a:lnTo>
                <a:lnTo>
                  <a:pt x="1749022" y="1024244"/>
                </a:lnTo>
                <a:lnTo>
                  <a:pt x="1792762" y="1030690"/>
                </a:lnTo>
                <a:lnTo>
                  <a:pt x="1836502" y="1037420"/>
                </a:lnTo>
                <a:lnTo>
                  <a:pt x="1880243" y="1044418"/>
                </a:lnTo>
                <a:lnTo>
                  <a:pt x="1923985" y="1051668"/>
                </a:lnTo>
                <a:lnTo>
                  <a:pt x="1967726" y="1059155"/>
                </a:lnTo>
                <a:lnTo>
                  <a:pt x="2011468" y="1066862"/>
                </a:lnTo>
                <a:lnTo>
                  <a:pt x="2055210" y="1074774"/>
                </a:lnTo>
                <a:lnTo>
                  <a:pt x="2098953" y="1082875"/>
                </a:lnTo>
                <a:lnTo>
                  <a:pt x="2142696" y="1091149"/>
                </a:lnTo>
                <a:lnTo>
                  <a:pt x="2186439" y="1099581"/>
                </a:lnTo>
                <a:lnTo>
                  <a:pt x="2230182" y="1108155"/>
                </a:lnTo>
                <a:lnTo>
                  <a:pt x="2273925" y="1116856"/>
                </a:lnTo>
                <a:lnTo>
                  <a:pt x="2317669" y="1125666"/>
                </a:lnTo>
                <a:lnTo>
                  <a:pt x="2361412" y="1134571"/>
                </a:lnTo>
                <a:lnTo>
                  <a:pt x="2405156" y="1143555"/>
                </a:lnTo>
                <a:lnTo>
                  <a:pt x="2448900" y="1152601"/>
                </a:lnTo>
                <a:lnTo>
                  <a:pt x="2492644" y="1161696"/>
                </a:lnTo>
                <a:lnTo>
                  <a:pt x="2536388" y="1170821"/>
                </a:lnTo>
                <a:lnTo>
                  <a:pt x="2580132" y="1179963"/>
                </a:lnTo>
                <a:lnTo>
                  <a:pt x="2623875" y="1189104"/>
                </a:lnTo>
                <a:lnTo>
                  <a:pt x="2667619" y="1198230"/>
                </a:lnTo>
                <a:lnTo>
                  <a:pt x="2711363" y="1207324"/>
                </a:lnTo>
                <a:lnTo>
                  <a:pt x="2755107" y="1216370"/>
                </a:lnTo>
                <a:lnTo>
                  <a:pt x="2798851" y="1225354"/>
                </a:lnTo>
                <a:lnTo>
                  <a:pt x="2842594" y="1234259"/>
                </a:lnTo>
                <a:lnTo>
                  <a:pt x="2886338" y="1243070"/>
                </a:lnTo>
                <a:lnTo>
                  <a:pt x="2930081" y="1251770"/>
                </a:lnTo>
                <a:lnTo>
                  <a:pt x="2973824" y="1260344"/>
                </a:lnTo>
                <a:lnTo>
                  <a:pt x="3017567" y="1268776"/>
                </a:lnTo>
                <a:lnTo>
                  <a:pt x="3061310" y="1277050"/>
                </a:lnTo>
                <a:lnTo>
                  <a:pt x="3105053" y="1285151"/>
                </a:lnTo>
                <a:lnTo>
                  <a:pt x="3148795" y="1293063"/>
                </a:lnTo>
                <a:lnTo>
                  <a:pt x="3192537" y="1300770"/>
                </a:lnTo>
                <a:lnTo>
                  <a:pt x="3236278" y="1308257"/>
                </a:lnTo>
                <a:lnTo>
                  <a:pt x="3280020" y="1315507"/>
                </a:lnTo>
                <a:lnTo>
                  <a:pt x="3323761" y="1322505"/>
                </a:lnTo>
                <a:lnTo>
                  <a:pt x="3367501" y="1329235"/>
                </a:lnTo>
                <a:lnTo>
                  <a:pt x="3411241" y="1335681"/>
                </a:lnTo>
                <a:lnTo>
                  <a:pt x="3454981" y="1341828"/>
                </a:lnTo>
                <a:lnTo>
                  <a:pt x="3498720" y="1347659"/>
                </a:lnTo>
                <a:lnTo>
                  <a:pt x="3542459" y="1353160"/>
                </a:lnTo>
                <a:lnTo>
                  <a:pt x="3586198" y="1358314"/>
                </a:lnTo>
                <a:lnTo>
                  <a:pt x="3629935" y="1363105"/>
                </a:lnTo>
                <a:lnTo>
                  <a:pt x="3673673" y="1367518"/>
                </a:lnTo>
                <a:lnTo>
                  <a:pt x="3717409" y="1371537"/>
                </a:lnTo>
                <a:lnTo>
                  <a:pt x="3761146" y="1375147"/>
                </a:lnTo>
                <a:lnTo>
                  <a:pt x="3804881" y="1378330"/>
                </a:lnTo>
                <a:lnTo>
                  <a:pt x="3848616" y="1381073"/>
                </a:lnTo>
                <a:lnTo>
                  <a:pt x="3892350" y="1383358"/>
                </a:lnTo>
                <a:lnTo>
                  <a:pt x="3936084" y="1385171"/>
                </a:lnTo>
                <a:lnTo>
                  <a:pt x="3979817" y="1386495"/>
                </a:lnTo>
                <a:lnTo>
                  <a:pt x="4023549" y="1387314"/>
                </a:lnTo>
                <a:lnTo>
                  <a:pt x="4067281" y="1387614"/>
                </a:lnTo>
                <a:lnTo>
                  <a:pt x="4111011" y="1387377"/>
                </a:lnTo>
                <a:lnTo>
                  <a:pt x="4154741" y="1386589"/>
                </a:lnTo>
                <a:lnTo>
                  <a:pt x="4198470" y="1385234"/>
                </a:lnTo>
                <a:lnTo>
                  <a:pt x="4242199" y="1383295"/>
                </a:lnTo>
                <a:lnTo>
                  <a:pt x="4285926" y="1380758"/>
                </a:lnTo>
                <a:lnTo>
                  <a:pt x="4329653" y="1377605"/>
                </a:lnTo>
                <a:lnTo>
                  <a:pt x="4373378" y="1373823"/>
                </a:lnTo>
                <a:lnTo>
                  <a:pt x="4417103" y="1369394"/>
                </a:lnTo>
                <a:lnTo>
                  <a:pt x="4460827" y="1364303"/>
                </a:lnTo>
                <a:lnTo>
                  <a:pt x="4504550" y="1358535"/>
                </a:lnTo>
                <a:lnTo>
                  <a:pt x="4548272" y="1352073"/>
                </a:lnTo>
                <a:lnTo>
                  <a:pt x="4591993" y="1344901"/>
                </a:lnTo>
                <a:lnTo>
                  <a:pt x="4635713" y="1337005"/>
                </a:lnTo>
                <a:lnTo>
                  <a:pt x="4679432" y="1328368"/>
                </a:lnTo>
                <a:lnTo>
                  <a:pt x="4723149" y="1318974"/>
                </a:lnTo>
                <a:lnTo>
                  <a:pt x="4766866" y="1308809"/>
                </a:lnTo>
                <a:lnTo>
                  <a:pt x="4810582" y="1297855"/>
                </a:lnTo>
                <a:lnTo>
                  <a:pt x="4854296" y="1286097"/>
                </a:lnTo>
                <a:lnTo>
                  <a:pt x="4898009" y="1273520"/>
                </a:lnTo>
                <a:lnTo>
                  <a:pt x="4941721" y="1260107"/>
                </a:lnTo>
                <a:lnTo>
                  <a:pt x="4985432" y="1245843"/>
                </a:lnTo>
                <a:lnTo>
                  <a:pt x="5029142" y="1230713"/>
                </a:lnTo>
                <a:lnTo>
                  <a:pt x="5072850" y="1214700"/>
                </a:lnTo>
                <a:lnTo>
                  <a:pt x="5116558" y="1197788"/>
                </a:lnTo>
                <a:lnTo>
                  <a:pt x="5160264" y="1179963"/>
                </a:lnTo>
                <a:lnTo>
                  <a:pt x="5221223" y="207651"/>
                </a:lnTo>
                <a:close/>
              </a:path>
            </a:pathLst>
          </a:custGeom>
          <a:ln w="12191">
            <a:solidFill>
              <a:srgbClr val="C2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56436" y="997204"/>
            <a:ext cx="493649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  <a:tabLst>
                <a:tab pos="1066800" algn="l"/>
              </a:tabLst>
            </a:pP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Уменьшить	разочарования </a:t>
            </a: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и </a:t>
            </a:r>
            <a:r>
              <a:rPr sz="1200" b="1" i="1" spc="-10" dirty="0">
                <a:solidFill>
                  <a:srgbClr val="6F2F9F"/>
                </a:solidFill>
                <a:latin typeface="Century Gothic"/>
                <a:cs typeface="Century Gothic"/>
              </a:rPr>
              <a:t>раздражительность, </a:t>
            </a: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а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также  восстановить гармонию </a:t>
            </a: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с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миром </a:t>
            </a: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природы</a:t>
            </a:r>
            <a:r>
              <a:rPr sz="1200" b="1" i="1" spc="-25" dirty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поможет: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3288" y="3503167"/>
            <a:ext cx="4020820" cy="1173480"/>
          </a:xfrm>
          <a:custGeom>
            <a:avLst/>
            <a:gdLst/>
            <a:ahLst/>
            <a:cxnLst/>
            <a:rect l="l" t="t" r="r" b="b"/>
            <a:pathLst>
              <a:path w="4020820" h="1173479">
                <a:moveTo>
                  <a:pt x="2011679" y="0"/>
                </a:moveTo>
                <a:lnTo>
                  <a:pt x="0" y="588263"/>
                </a:lnTo>
                <a:lnTo>
                  <a:pt x="2011679" y="1173479"/>
                </a:lnTo>
                <a:lnTo>
                  <a:pt x="4020312" y="588263"/>
                </a:lnTo>
                <a:lnTo>
                  <a:pt x="20116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7735" y="3439159"/>
            <a:ext cx="4471670" cy="1304925"/>
          </a:xfrm>
          <a:custGeom>
            <a:avLst/>
            <a:gdLst/>
            <a:ahLst/>
            <a:cxnLst/>
            <a:rect l="l" t="t" r="r" b="b"/>
            <a:pathLst>
              <a:path w="4471670" h="1304925">
                <a:moveTo>
                  <a:pt x="2237231" y="0"/>
                </a:moveTo>
                <a:lnTo>
                  <a:pt x="0" y="652272"/>
                </a:lnTo>
                <a:lnTo>
                  <a:pt x="2237231" y="1304544"/>
                </a:lnTo>
                <a:lnTo>
                  <a:pt x="2383393" y="1261872"/>
                </a:lnTo>
                <a:lnTo>
                  <a:pt x="2237231" y="1261872"/>
                </a:lnTo>
                <a:lnTo>
                  <a:pt x="149351" y="652272"/>
                </a:lnTo>
                <a:lnTo>
                  <a:pt x="2237231" y="42672"/>
                </a:lnTo>
                <a:lnTo>
                  <a:pt x="2383393" y="42672"/>
                </a:lnTo>
                <a:lnTo>
                  <a:pt x="2237231" y="0"/>
                </a:lnTo>
                <a:close/>
              </a:path>
              <a:path w="4471670" h="1304925">
                <a:moveTo>
                  <a:pt x="2383393" y="42672"/>
                </a:moveTo>
                <a:lnTo>
                  <a:pt x="2237231" y="42672"/>
                </a:lnTo>
                <a:lnTo>
                  <a:pt x="4322064" y="652272"/>
                </a:lnTo>
                <a:lnTo>
                  <a:pt x="2237231" y="1261872"/>
                </a:lnTo>
                <a:lnTo>
                  <a:pt x="2383393" y="1261872"/>
                </a:lnTo>
                <a:lnTo>
                  <a:pt x="4471416" y="652272"/>
                </a:lnTo>
                <a:lnTo>
                  <a:pt x="2383393" y="42672"/>
                </a:lnTo>
                <a:close/>
              </a:path>
              <a:path w="4471670" h="1304925">
                <a:moveTo>
                  <a:pt x="2237231" y="88392"/>
                </a:moveTo>
                <a:lnTo>
                  <a:pt x="301751" y="652272"/>
                </a:lnTo>
                <a:lnTo>
                  <a:pt x="2237231" y="1216152"/>
                </a:lnTo>
                <a:lnTo>
                  <a:pt x="2383470" y="1173480"/>
                </a:lnTo>
                <a:lnTo>
                  <a:pt x="2237231" y="1173480"/>
                </a:lnTo>
                <a:lnTo>
                  <a:pt x="454151" y="652272"/>
                </a:lnTo>
                <a:lnTo>
                  <a:pt x="2237231" y="131064"/>
                </a:lnTo>
                <a:lnTo>
                  <a:pt x="2383470" y="131064"/>
                </a:lnTo>
                <a:lnTo>
                  <a:pt x="2237231" y="88392"/>
                </a:lnTo>
                <a:close/>
              </a:path>
              <a:path w="4471670" h="1304925">
                <a:moveTo>
                  <a:pt x="2383470" y="131064"/>
                </a:moveTo>
                <a:lnTo>
                  <a:pt x="2237231" y="131064"/>
                </a:lnTo>
                <a:lnTo>
                  <a:pt x="4020312" y="652272"/>
                </a:lnTo>
                <a:lnTo>
                  <a:pt x="2237231" y="1173480"/>
                </a:lnTo>
                <a:lnTo>
                  <a:pt x="2383470" y="1173480"/>
                </a:lnTo>
                <a:lnTo>
                  <a:pt x="4169664" y="652272"/>
                </a:lnTo>
                <a:lnTo>
                  <a:pt x="2383470" y="13106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92627" y="3840988"/>
            <a:ext cx="1882139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Лечебное воздействие  музыкотерапии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01367" y="6840728"/>
            <a:ext cx="4361815" cy="2286000"/>
          </a:xfrm>
          <a:custGeom>
            <a:avLst/>
            <a:gdLst/>
            <a:ahLst/>
            <a:cxnLst/>
            <a:rect l="l" t="t" r="r" b="b"/>
            <a:pathLst>
              <a:path w="4361815" h="2286000">
                <a:moveTo>
                  <a:pt x="326136" y="533400"/>
                </a:moveTo>
                <a:lnTo>
                  <a:pt x="783336" y="1024128"/>
                </a:lnTo>
                <a:lnTo>
                  <a:pt x="0" y="1042416"/>
                </a:lnTo>
                <a:lnTo>
                  <a:pt x="597407" y="1463040"/>
                </a:lnTo>
                <a:lnTo>
                  <a:pt x="143256" y="1691640"/>
                </a:lnTo>
                <a:lnTo>
                  <a:pt x="832104" y="1865376"/>
                </a:lnTo>
                <a:lnTo>
                  <a:pt x="780288" y="2286000"/>
                </a:lnTo>
                <a:lnTo>
                  <a:pt x="839038" y="2252472"/>
                </a:lnTo>
                <a:lnTo>
                  <a:pt x="801624" y="2252472"/>
                </a:lnTo>
                <a:lnTo>
                  <a:pt x="850392" y="1853184"/>
                </a:lnTo>
                <a:lnTo>
                  <a:pt x="198119" y="1685544"/>
                </a:lnTo>
                <a:lnTo>
                  <a:pt x="633983" y="1466088"/>
                </a:lnTo>
                <a:lnTo>
                  <a:pt x="57912" y="1060704"/>
                </a:lnTo>
                <a:lnTo>
                  <a:pt x="826007" y="1039368"/>
                </a:lnTo>
                <a:lnTo>
                  <a:pt x="374904" y="557784"/>
                </a:lnTo>
                <a:lnTo>
                  <a:pt x="554000" y="557784"/>
                </a:lnTo>
                <a:lnTo>
                  <a:pt x="326136" y="533400"/>
                </a:lnTo>
                <a:close/>
              </a:path>
              <a:path w="4361815" h="2286000">
                <a:moveTo>
                  <a:pt x="374904" y="557784"/>
                </a:moveTo>
                <a:lnTo>
                  <a:pt x="826007" y="1039368"/>
                </a:lnTo>
                <a:lnTo>
                  <a:pt x="57912" y="1060704"/>
                </a:lnTo>
                <a:lnTo>
                  <a:pt x="633983" y="1466088"/>
                </a:lnTo>
                <a:lnTo>
                  <a:pt x="198119" y="1685544"/>
                </a:lnTo>
                <a:lnTo>
                  <a:pt x="850392" y="1853184"/>
                </a:lnTo>
                <a:lnTo>
                  <a:pt x="801624" y="2252472"/>
                </a:lnTo>
                <a:lnTo>
                  <a:pt x="865804" y="2215896"/>
                </a:lnTo>
                <a:lnTo>
                  <a:pt x="826007" y="2215896"/>
                </a:lnTo>
                <a:lnTo>
                  <a:pt x="871727" y="1837944"/>
                </a:lnTo>
                <a:lnTo>
                  <a:pt x="249936" y="1679448"/>
                </a:lnTo>
                <a:lnTo>
                  <a:pt x="670559" y="1469136"/>
                </a:lnTo>
                <a:lnTo>
                  <a:pt x="115824" y="1078992"/>
                </a:lnTo>
                <a:lnTo>
                  <a:pt x="868680" y="1057656"/>
                </a:lnTo>
                <a:lnTo>
                  <a:pt x="423671" y="582168"/>
                </a:lnTo>
                <a:lnTo>
                  <a:pt x="603939" y="582168"/>
                </a:lnTo>
                <a:lnTo>
                  <a:pt x="374904" y="557784"/>
                </a:lnTo>
                <a:close/>
              </a:path>
              <a:path w="4361815" h="2286000">
                <a:moveTo>
                  <a:pt x="1368552" y="1929384"/>
                </a:moveTo>
                <a:lnTo>
                  <a:pt x="801624" y="2252472"/>
                </a:lnTo>
                <a:lnTo>
                  <a:pt x="839038" y="2252472"/>
                </a:lnTo>
                <a:lnTo>
                  <a:pt x="1362456" y="1953768"/>
                </a:lnTo>
                <a:lnTo>
                  <a:pt x="1388652" y="1953768"/>
                </a:lnTo>
                <a:lnTo>
                  <a:pt x="1368552" y="1929384"/>
                </a:lnTo>
                <a:close/>
              </a:path>
              <a:path w="4361815" h="2286000">
                <a:moveTo>
                  <a:pt x="423671" y="582168"/>
                </a:moveTo>
                <a:lnTo>
                  <a:pt x="868680" y="1057656"/>
                </a:lnTo>
                <a:lnTo>
                  <a:pt x="115824" y="1078992"/>
                </a:lnTo>
                <a:lnTo>
                  <a:pt x="670559" y="1469136"/>
                </a:lnTo>
                <a:lnTo>
                  <a:pt x="249936" y="1679448"/>
                </a:lnTo>
                <a:lnTo>
                  <a:pt x="871727" y="1837944"/>
                </a:lnTo>
                <a:lnTo>
                  <a:pt x="826007" y="2215896"/>
                </a:lnTo>
                <a:lnTo>
                  <a:pt x="1371600" y="1905000"/>
                </a:lnTo>
                <a:lnTo>
                  <a:pt x="1808928" y="1905000"/>
                </a:lnTo>
                <a:lnTo>
                  <a:pt x="1822704" y="1892808"/>
                </a:lnTo>
                <a:lnTo>
                  <a:pt x="2232877" y="1892808"/>
                </a:lnTo>
                <a:lnTo>
                  <a:pt x="2279904" y="1801368"/>
                </a:lnTo>
                <a:lnTo>
                  <a:pt x="2765791" y="1801368"/>
                </a:lnTo>
                <a:lnTo>
                  <a:pt x="2767584" y="1694688"/>
                </a:lnTo>
                <a:lnTo>
                  <a:pt x="3262382" y="1694688"/>
                </a:lnTo>
                <a:lnTo>
                  <a:pt x="3121152" y="1527048"/>
                </a:lnTo>
                <a:lnTo>
                  <a:pt x="3499104" y="1469136"/>
                </a:lnTo>
                <a:lnTo>
                  <a:pt x="3297935" y="1207008"/>
                </a:lnTo>
                <a:lnTo>
                  <a:pt x="4154424" y="1048512"/>
                </a:lnTo>
                <a:lnTo>
                  <a:pt x="3236976" y="871728"/>
                </a:lnTo>
                <a:lnTo>
                  <a:pt x="3384108" y="737616"/>
                </a:lnTo>
                <a:lnTo>
                  <a:pt x="2916935" y="737616"/>
                </a:lnTo>
                <a:lnTo>
                  <a:pt x="2934704" y="667512"/>
                </a:lnTo>
                <a:lnTo>
                  <a:pt x="1197864" y="667512"/>
                </a:lnTo>
                <a:lnTo>
                  <a:pt x="423671" y="582168"/>
                </a:lnTo>
                <a:close/>
              </a:path>
              <a:path w="4361815" h="2286000">
                <a:moveTo>
                  <a:pt x="1371600" y="1905000"/>
                </a:moveTo>
                <a:lnTo>
                  <a:pt x="826007" y="2215896"/>
                </a:lnTo>
                <a:lnTo>
                  <a:pt x="865804" y="2215896"/>
                </a:lnTo>
                <a:lnTo>
                  <a:pt x="1368552" y="1929384"/>
                </a:lnTo>
                <a:lnTo>
                  <a:pt x="1391975" y="1929384"/>
                </a:lnTo>
                <a:lnTo>
                  <a:pt x="1371600" y="1905000"/>
                </a:lnTo>
                <a:close/>
              </a:path>
              <a:path w="4361815" h="2286000">
                <a:moveTo>
                  <a:pt x="1388652" y="1953768"/>
                </a:moveTo>
                <a:lnTo>
                  <a:pt x="1362456" y="1953768"/>
                </a:lnTo>
                <a:lnTo>
                  <a:pt x="1551432" y="2182368"/>
                </a:lnTo>
                <a:lnTo>
                  <a:pt x="1583084" y="2154936"/>
                </a:lnTo>
                <a:lnTo>
                  <a:pt x="1554480" y="2154936"/>
                </a:lnTo>
                <a:lnTo>
                  <a:pt x="1388652" y="1953768"/>
                </a:lnTo>
                <a:close/>
              </a:path>
              <a:path w="4361815" h="2286000">
                <a:moveTo>
                  <a:pt x="1857288" y="1944624"/>
                </a:moveTo>
                <a:lnTo>
                  <a:pt x="1825752" y="1944624"/>
                </a:lnTo>
                <a:lnTo>
                  <a:pt x="2127504" y="2179320"/>
                </a:lnTo>
                <a:lnTo>
                  <a:pt x="2143456" y="2148840"/>
                </a:lnTo>
                <a:lnTo>
                  <a:pt x="2121408" y="2148840"/>
                </a:lnTo>
                <a:lnTo>
                  <a:pt x="1857288" y="1944624"/>
                </a:lnTo>
                <a:close/>
              </a:path>
              <a:path w="4361815" h="2286000">
                <a:moveTo>
                  <a:pt x="1391975" y="1929384"/>
                </a:moveTo>
                <a:lnTo>
                  <a:pt x="1368552" y="1929384"/>
                </a:lnTo>
                <a:lnTo>
                  <a:pt x="1554480" y="2154936"/>
                </a:lnTo>
                <a:lnTo>
                  <a:pt x="1586187" y="2127504"/>
                </a:lnTo>
                <a:lnTo>
                  <a:pt x="1557528" y="2127504"/>
                </a:lnTo>
                <a:lnTo>
                  <a:pt x="1391975" y="1929384"/>
                </a:lnTo>
                <a:close/>
              </a:path>
              <a:path w="4361815" h="2286000">
                <a:moveTo>
                  <a:pt x="1825752" y="1920240"/>
                </a:moveTo>
                <a:lnTo>
                  <a:pt x="1554480" y="2154936"/>
                </a:lnTo>
                <a:lnTo>
                  <a:pt x="1583084" y="2154936"/>
                </a:lnTo>
                <a:lnTo>
                  <a:pt x="1825752" y="1944624"/>
                </a:lnTo>
                <a:lnTo>
                  <a:pt x="1857288" y="1944624"/>
                </a:lnTo>
                <a:lnTo>
                  <a:pt x="1825752" y="1920240"/>
                </a:lnTo>
                <a:close/>
              </a:path>
              <a:path w="4361815" h="2286000">
                <a:moveTo>
                  <a:pt x="1857816" y="1920240"/>
                </a:moveTo>
                <a:lnTo>
                  <a:pt x="1825752" y="1920240"/>
                </a:lnTo>
                <a:lnTo>
                  <a:pt x="2121408" y="2148840"/>
                </a:lnTo>
                <a:lnTo>
                  <a:pt x="2135641" y="2121408"/>
                </a:lnTo>
                <a:lnTo>
                  <a:pt x="2115311" y="2121408"/>
                </a:lnTo>
                <a:lnTo>
                  <a:pt x="1857816" y="1920240"/>
                </a:lnTo>
                <a:close/>
              </a:path>
              <a:path w="4361815" h="2286000">
                <a:moveTo>
                  <a:pt x="2289047" y="1825752"/>
                </a:moveTo>
                <a:lnTo>
                  <a:pt x="2121408" y="2148840"/>
                </a:lnTo>
                <a:lnTo>
                  <a:pt x="2143456" y="2148840"/>
                </a:lnTo>
                <a:lnTo>
                  <a:pt x="2298192" y="1853184"/>
                </a:lnTo>
                <a:lnTo>
                  <a:pt x="2340403" y="1853184"/>
                </a:lnTo>
                <a:lnTo>
                  <a:pt x="2289047" y="1825752"/>
                </a:lnTo>
                <a:close/>
              </a:path>
              <a:path w="4361815" h="2286000">
                <a:moveTo>
                  <a:pt x="1808928" y="1905000"/>
                </a:moveTo>
                <a:lnTo>
                  <a:pt x="1371600" y="1905000"/>
                </a:lnTo>
                <a:lnTo>
                  <a:pt x="1557528" y="2127504"/>
                </a:lnTo>
                <a:lnTo>
                  <a:pt x="1808928" y="1905000"/>
                </a:lnTo>
                <a:close/>
              </a:path>
              <a:path w="4361815" h="2286000">
                <a:moveTo>
                  <a:pt x="1822704" y="1892808"/>
                </a:moveTo>
                <a:lnTo>
                  <a:pt x="1557528" y="2127504"/>
                </a:lnTo>
                <a:lnTo>
                  <a:pt x="1586187" y="2127504"/>
                </a:lnTo>
                <a:lnTo>
                  <a:pt x="1825752" y="1920240"/>
                </a:lnTo>
                <a:lnTo>
                  <a:pt x="1857816" y="1920240"/>
                </a:lnTo>
                <a:lnTo>
                  <a:pt x="1822704" y="1892808"/>
                </a:lnTo>
                <a:close/>
              </a:path>
              <a:path w="4361815" h="2286000">
                <a:moveTo>
                  <a:pt x="2232877" y="1892808"/>
                </a:moveTo>
                <a:lnTo>
                  <a:pt x="1822704" y="1892808"/>
                </a:lnTo>
                <a:lnTo>
                  <a:pt x="2115311" y="2121408"/>
                </a:lnTo>
                <a:lnTo>
                  <a:pt x="2232877" y="1892808"/>
                </a:lnTo>
                <a:close/>
              </a:path>
              <a:path w="4361815" h="2286000">
                <a:moveTo>
                  <a:pt x="2279904" y="1801368"/>
                </a:moveTo>
                <a:lnTo>
                  <a:pt x="2115311" y="2121408"/>
                </a:lnTo>
                <a:lnTo>
                  <a:pt x="2135641" y="2121408"/>
                </a:lnTo>
                <a:lnTo>
                  <a:pt x="2289047" y="1825752"/>
                </a:lnTo>
                <a:lnTo>
                  <a:pt x="2325769" y="1825752"/>
                </a:lnTo>
                <a:lnTo>
                  <a:pt x="2279904" y="1801368"/>
                </a:lnTo>
                <a:close/>
              </a:path>
              <a:path w="4361815" h="2286000">
                <a:moveTo>
                  <a:pt x="2340403" y="1853184"/>
                </a:moveTo>
                <a:lnTo>
                  <a:pt x="2298192" y="1853184"/>
                </a:lnTo>
                <a:lnTo>
                  <a:pt x="2798064" y="2118360"/>
                </a:lnTo>
                <a:lnTo>
                  <a:pt x="2798567" y="2087880"/>
                </a:lnTo>
                <a:lnTo>
                  <a:pt x="2779776" y="2087880"/>
                </a:lnTo>
                <a:lnTo>
                  <a:pt x="2340403" y="1853184"/>
                </a:lnTo>
                <a:close/>
              </a:path>
              <a:path w="4361815" h="2286000">
                <a:moveTo>
                  <a:pt x="2325769" y="1825752"/>
                </a:moveTo>
                <a:lnTo>
                  <a:pt x="2289047" y="1825752"/>
                </a:lnTo>
                <a:lnTo>
                  <a:pt x="2779776" y="2087880"/>
                </a:lnTo>
                <a:lnTo>
                  <a:pt x="2780284" y="2057400"/>
                </a:lnTo>
                <a:lnTo>
                  <a:pt x="2761487" y="2057400"/>
                </a:lnTo>
                <a:lnTo>
                  <a:pt x="2325769" y="1825752"/>
                </a:lnTo>
                <a:close/>
              </a:path>
              <a:path w="4361815" h="2286000">
                <a:moveTo>
                  <a:pt x="2785872" y="1722120"/>
                </a:moveTo>
                <a:lnTo>
                  <a:pt x="2779776" y="2087880"/>
                </a:lnTo>
                <a:lnTo>
                  <a:pt x="2798567" y="2087880"/>
                </a:lnTo>
                <a:lnTo>
                  <a:pt x="2804160" y="1749552"/>
                </a:lnTo>
                <a:lnTo>
                  <a:pt x="2858166" y="1749552"/>
                </a:lnTo>
                <a:lnTo>
                  <a:pt x="2785872" y="1722120"/>
                </a:lnTo>
                <a:close/>
              </a:path>
              <a:path w="4361815" h="2286000">
                <a:moveTo>
                  <a:pt x="2765791" y="1801368"/>
                </a:moveTo>
                <a:lnTo>
                  <a:pt x="2279904" y="1801368"/>
                </a:lnTo>
                <a:lnTo>
                  <a:pt x="2761487" y="2057400"/>
                </a:lnTo>
                <a:lnTo>
                  <a:pt x="2765791" y="1801368"/>
                </a:lnTo>
                <a:close/>
              </a:path>
              <a:path w="4361815" h="2286000">
                <a:moveTo>
                  <a:pt x="2767584" y="1694688"/>
                </a:moveTo>
                <a:lnTo>
                  <a:pt x="2761487" y="2057400"/>
                </a:lnTo>
                <a:lnTo>
                  <a:pt x="2780284" y="2057400"/>
                </a:lnTo>
                <a:lnTo>
                  <a:pt x="2785872" y="1722120"/>
                </a:lnTo>
                <a:lnTo>
                  <a:pt x="2839630" y="1722120"/>
                </a:lnTo>
                <a:lnTo>
                  <a:pt x="2767584" y="1694688"/>
                </a:lnTo>
                <a:close/>
              </a:path>
              <a:path w="4361815" h="2286000">
                <a:moveTo>
                  <a:pt x="2858166" y="1749552"/>
                </a:moveTo>
                <a:lnTo>
                  <a:pt x="2804160" y="1749552"/>
                </a:lnTo>
                <a:lnTo>
                  <a:pt x="3621024" y="2057400"/>
                </a:lnTo>
                <a:lnTo>
                  <a:pt x="3584817" y="2014728"/>
                </a:lnTo>
                <a:lnTo>
                  <a:pt x="3557016" y="2014728"/>
                </a:lnTo>
                <a:lnTo>
                  <a:pt x="2858166" y="1749552"/>
                </a:lnTo>
                <a:close/>
              </a:path>
              <a:path w="4361815" h="2286000">
                <a:moveTo>
                  <a:pt x="2839630" y="1722120"/>
                </a:moveTo>
                <a:lnTo>
                  <a:pt x="2785872" y="1722120"/>
                </a:lnTo>
                <a:lnTo>
                  <a:pt x="3557016" y="2014728"/>
                </a:lnTo>
                <a:lnTo>
                  <a:pt x="3521182" y="1972056"/>
                </a:lnTo>
                <a:lnTo>
                  <a:pt x="3496055" y="1972056"/>
                </a:lnTo>
                <a:lnTo>
                  <a:pt x="2839630" y="1722120"/>
                </a:lnTo>
                <a:close/>
              </a:path>
              <a:path w="4361815" h="2286000">
                <a:moveTo>
                  <a:pt x="3681102" y="521208"/>
                </a:moveTo>
                <a:lnTo>
                  <a:pt x="3654552" y="521208"/>
                </a:lnTo>
                <a:lnTo>
                  <a:pt x="3276600" y="859536"/>
                </a:lnTo>
                <a:lnTo>
                  <a:pt x="4258056" y="1048512"/>
                </a:lnTo>
                <a:lnTo>
                  <a:pt x="3331464" y="1219200"/>
                </a:lnTo>
                <a:lnTo>
                  <a:pt x="3532631" y="1484376"/>
                </a:lnTo>
                <a:lnTo>
                  <a:pt x="3157728" y="1539240"/>
                </a:lnTo>
                <a:lnTo>
                  <a:pt x="3557016" y="2014728"/>
                </a:lnTo>
                <a:lnTo>
                  <a:pt x="3584817" y="2014728"/>
                </a:lnTo>
                <a:lnTo>
                  <a:pt x="3194304" y="1554480"/>
                </a:lnTo>
                <a:lnTo>
                  <a:pt x="3569207" y="1496568"/>
                </a:lnTo>
                <a:lnTo>
                  <a:pt x="3364992" y="1231392"/>
                </a:lnTo>
                <a:lnTo>
                  <a:pt x="4361687" y="1048512"/>
                </a:lnTo>
                <a:lnTo>
                  <a:pt x="3319272" y="850392"/>
                </a:lnTo>
                <a:lnTo>
                  <a:pt x="3681102" y="521208"/>
                </a:lnTo>
                <a:close/>
              </a:path>
              <a:path w="4361815" h="2286000">
                <a:moveTo>
                  <a:pt x="3262382" y="1694688"/>
                </a:moveTo>
                <a:lnTo>
                  <a:pt x="2767584" y="1694688"/>
                </a:lnTo>
                <a:lnTo>
                  <a:pt x="3496055" y="1972056"/>
                </a:lnTo>
                <a:lnTo>
                  <a:pt x="3262382" y="1694688"/>
                </a:lnTo>
                <a:close/>
              </a:path>
              <a:path w="4361815" h="2286000">
                <a:moveTo>
                  <a:pt x="3613692" y="557784"/>
                </a:moveTo>
                <a:lnTo>
                  <a:pt x="3581400" y="557784"/>
                </a:lnTo>
                <a:lnTo>
                  <a:pt x="3236976" y="871728"/>
                </a:lnTo>
                <a:lnTo>
                  <a:pt x="4154424" y="1048512"/>
                </a:lnTo>
                <a:lnTo>
                  <a:pt x="3297935" y="1207008"/>
                </a:lnTo>
                <a:lnTo>
                  <a:pt x="3499104" y="1469136"/>
                </a:lnTo>
                <a:lnTo>
                  <a:pt x="3121152" y="1527048"/>
                </a:lnTo>
                <a:lnTo>
                  <a:pt x="3496055" y="1972056"/>
                </a:lnTo>
                <a:lnTo>
                  <a:pt x="3521182" y="1972056"/>
                </a:lnTo>
                <a:lnTo>
                  <a:pt x="3157728" y="1539240"/>
                </a:lnTo>
                <a:lnTo>
                  <a:pt x="3532631" y="1484376"/>
                </a:lnTo>
                <a:lnTo>
                  <a:pt x="3331464" y="1219200"/>
                </a:lnTo>
                <a:lnTo>
                  <a:pt x="4258056" y="1048512"/>
                </a:lnTo>
                <a:lnTo>
                  <a:pt x="3276600" y="859536"/>
                </a:lnTo>
                <a:lnTo>
                  <a:pt x="3613692" y="557784"/>
                </a:lnTo>
                <a:close/>
              </a:path>
              <a:path w="4361815" h="2286000">
                <a:moveTo>
                  <a:pt x="3102864" y="76200"/>
                </a:moveTo>
                <a:lnTo>
                  <a:pt x="3084576" y="76200"/>
                </a:lnTo>
                <a:lnTo>
                  <a:pt x="2916935" y="737616"/>
                </a:lnTo>
                <a:lnTo>
                  <a:pt x="3018294" y="710184"/>
                </a:lnTo>
                <a:lnTo>
                  <a:pt x="2944368" y="710184"/>
                </a:lnTo>
                <a:lnTo>
                  <a:pt x="3102864" y="76200"/>
                </a:lnTo>
                <a:close/>
              </a:path>
              <a:path w="4361815" h="2286000">
                <a:moveTo>
                  <a:pt x="3581400" y="557784"/>
                </a:moveTo>
                <a:lnTo>
                  <a:pt x="2916935" y="737616"/>
                </a:lnTo>
                <a:lnTo>
                  <a:pt x="3384108" y="737616"/>
                </a:lnTo>
                <a:lnTo>
                  <a:pt x="3581400" y="557784"/>
                </a:lnTo>
                <a:close/>
              </a:path>
              <a:path w="4361815" h="2286000">
                <a:moveTo>
                  <a:pt x="3132405" y="39624"/>
                </a:moveTo>
                <a:lnTo>
                  <a:pt x="3112008" y="39624"/>
                </a:lnTo>
                <a:lnTo>
                  <a:pt x="2944368" y="710184"/>
                </a:lnTo>
                <a:lnTo>
                  <a:pt x="3047459" y="682752"/>
                </a:lnTo>
                <a:lnTo>
                  <a:pt x="2968752" y="682752"/>
                </a:lnTo>
                <a:lnTo>
                  <a:pt x="3132405" y="39624"/>
                </a:lnTo>
                <a:close/>
              </a:path>
              <a:path w="4361815" h="2286000">
                <a:moveTo>
                  <a:pt x="3654552" y="521208"/>
                </a:moveTo>
                <a:lnTo>
                  <a:pt x="2944368" y="710184"/>
                </a:lnTo>
                <a:lnTo>
                  <a:pt x="3018294" y="710184"/>
                </a:lnTo>
                <a:lnTo>
                  <a:pt x="3581400" y="557784"/>
                </a:lnTo>
                <a:lnTo>
                  <a:pt x="3613692" y="557784"/>
                </a:lnTo>
                <a:lnTo>
                  <a:pt x="3654552" y="521208"/>
                </a:lnTo>
                <a:close/>
              </a:path>
              <a:path w="4361815" h="2286000">
                <a:moveTo>
                  <a:pt x="3724655" y="481584"/>
                </a:moveTo>
                <a:lnTo>
                  <a:pt x="2968752" y="682752"/>
                </a:lnTo>
                <a:lnTo>
                  <a:pt x="3047459" y="682752"/>
                </a:lnTo>
                <a:lnTo>
                  <a:pt x="3654552" y="521208"/>
                </a:lnTo>
                <a:lnTo>
                  <a:pt x="3681102" y="521208"/>
                </a:lnTo>
                <a:lnTo>
                  <a:pt x="3724655" y="481584"/>
                </a:lnTo>
                <a:close/>
              </a:path>
              <a:path w="4361815" h="2286000">
                <a:moveTo>
                  <a:pt x="603939" y="582168"/>
                </a:moveTo>
                <a:lnTo>
                  <a:pt x="423671" y="582168"/>
                </a:lnTo>
                <a:lnTo>
                  <a:pt x="1197864" y="667512"/>
                </a:lnTo>
                <a:lnTo>
                  <a:pt x="1194338" y="643128"/>
                </a:lnTo>
                <a:lnTo>
                  <a:pt x="1176527" y="643128"/>
                </a:lnTo>
                <a:lnTo>
                  <a:pt x="603939" y="582168"/>
                </a:lnTo>
                <a:close/>
              </a:path>
              <a:path w="4361815" h="2286000">
                <a:moveTo>
                  <a:pt x="1124712" y="161544"/>
                </a:moveTo>
                <a:lnTo>
                  <a:pt x="1197864" y="667512"/>
                </a:lnTo>
                <a:lnTo>
                  <a:pt x="2934704" y="667512"/>
                </a:lnTo>
                <a:lnTo>
                  <a:pt x="2949382" y="609600"/>
                </a:lnTo>
                <a:lnTo>
                  <a:pt x="1810511" y="609600"/>
                </a:lnTo>
                <a:lnTo>
                  <a:pt x="1124712" y="161544"/>
                </a:lnTo>
                <a:close/>
              </a:path>
              <a:path w="4361815" h="2286000">
                <a:moveTo>
                  <a:pt x="554000" y="557784"/>
                </a:moveTo>
                <a:lnTo>
                  <a:pt x="374904" y="557784"/>
                </a:lnTo>
                <a:lnTo>
                  <a:pt x="1176527" y="643128"/>
                </a:lnTo>
                <a:lnTo>
                  <a:pt x="1173408" y="621792"/>
                </a:lnTo>
                <a:lnTo>
                  <a:pt x="1152144" y="621792"/>
                </a:lnTo>
                <a:lnTo>
                  <a:pt x="554000" y="557784"/>
                </a:lnTo>
                <a:close/>
              </a:path>
              <a:path w="4361815" h="2286000">
                <a:moveTo>
                  <a:pt x="1100327" y="121920"/>
                </a:moveTo>
                <a:lnTo>
                  <a:pt x="1176527" y="643128"/>
                </a:lnTo>
                <a:lnTo>
                  <a:pt x="1194338" y="643128"/>
                </a:lnTo>
                <a:lnTo>
                  <a:pt x="1124712" y="161544"/>
                </a:lnTo>
                <a:lnTo>
                  <a:pt x="1160944" y="161544"/>
                </a:lnTo>
                <a:lnTo>
                  <a:pt x="1100327" y="121920"/>
                </a:lnTo>
                <a:close/>
              </a:path>
              <a:path w="4361815" h="2286000">
                <a:moveTo>
                  <a:pt x="1075944" y="82296"/>
                </a:moveTo>
                <a:lnTo>
                  <a:pt x="1152144" y="621792"/>
                </a:lnTo>
                <a:lnTo>
                  <a:pt x="1173408" y="621792"/>
                </a:lnTo>
                <a:lnTo>
                  <a:pt x="1100327" y="121920"/>
                </a:lnTo>
                <a:lnTo>
                  <a:pt x="1136530" y="121920"/>
                </a:lnTo>
                <a:lnTo>
                  <a:pt x="1075944" y="82296"/>
                </a:lnTo>
                <a:close/>
              </a:path>
              <a:path w="4361815" h="2286000">
                <a:moveTo>
                  <a:pt x="1160944" y="161544"/>
                </a:moveTo>
                <a:lnTo>
                  <a:pt x="1124712" y="161544"/>
                </a:lnTo>
                <a:lnTo>
                  <a:pt x="1810511" y="609600"/>
                </a:lnTo>
                <a:lnTo>
                  <a:pt x="1828109" y="582168"/>
                </a:lnTo>
                <a:lnTo>
                  <a:pt x="1804416" y="582168"/>
                </a:lnTo>
                <a:lnTo>
                  <a:pt x="1160944" y="161544"/>
                </a:lnTo>
                <a:close/>
              </a:path>
              <a:path w="4361815" h="2286000">
                <a:moveTo>
                  <a:pt x="2121408" y="124968"/>
                </a:moveTo>
                <a:lnTo>
                  <a:pt x="1810511" y="609600"/>
                </a:lnTo>
                <a:lnTo>
                  <a:pt x="2949382" y="609600"/>
                </a:lnTo>
                <a:lnTo>
                  <a:pt x="2986464" y="463296"/>
                </a:lnTo>
                <a:lnTo>
                  <a:pt x="2389632" y="463296"/>
                </a:lnTo>
                <a:lnTo>
                  <a:pt x="2121408" y="124968"/>
                </a:lnTo>
                <a:close/>
              </a:path>
              <a:path w="4361815" h="2286000">
                <a:moveTo>
                  <a:pt x="1136530" y="121920"/>
                </a:moveTo>
                <a:lnTo>
                  <a:pt x="1100327" y="121920"/>
                </a:lnTo>
                <a:lnTo>
                  <a:pt x="1804416" y="582168"/>
                </a:lnTo>
                <a:lnTo>
                  <a:pt x="1821965" y="554736"/>
                </a:lnTo>
                <a:lnTo>
                  <a:pt x="1798320" y="554736"/>
                </a:lnTo>
                <a:lnTo>
                  <a:pt x="1136530" y="121920"/>
                </a:lnTo>
                <a:close/>
              </a:path>
              <a:path w="4361815" h="2286000">
                <a:moveTo>
                  <a:pt x="2118360" y="91439"/>
                </a:moveTo>
                <a:lnTo>
                  <a:pt x="1804416" y="582168"/>
                </a:lnTo>
                <a:lnTo>
                  <a:pt x="1828109" y="582168"/>
                </a:lnTo>
                <a:lnTo>
                  <a:pt x="2121408" y="124968"/>
                </a:lnTo>
                <a:lnTo>
                  <a:pt x="2145123" y="124968"/>
                </a:lnTo>
                <a:lnTo>
                  <a:pt x="2118360" y="91439"/>
                </a:lnTo>
                <a:close/>
              </a:path>
              <a:path w="4361815" h="2286000">
                <a:moveTo>
                  <a:pt x="2118360" y="57912"/>
                </a:moveTo>
                <a:lnTo>
                  <a:pt x="1798320" y="554736"/>
                </a:lnTo>
                <a:lnTo>
                  <a:pt x="1821965" y="554736"/>
                </a:lnTo>
                <a:lnTo>
                  <a:pt x="2118360" y="91439"/>
                </a:lnTo>
                <a:lnTo>
                  <a:pt x="2145010" y="91439"/>
                </a:lnTo>
                <a:lnTo>
                  <a:pt x="2118360" y="57912"/>
                </a:lnTo>
                <a:close/>
              </a:path>
              <a:path w="4361815" h="2286000">
                <a:moveTo>
                  <a:pt x="2145123" y="124968"/>
                </a:moveTo>
                <a:lnTo>
                  <a:pt x="2121408" y="124968"/>
                </a:lnTo>
                <a:lnTo>
                  <a:pt x="2389632" y="463296"/>
                </a:lnTo>
                <a:lnTo>
                  <a:pt x="2433408" y="438912"/>
                </a:lnTo>
                <a:lnTo>
                  <a:pt x="2395728" y="438912"/>
                </a:lnTo>
                <a:lnTo>
                  <a:pt x="2145123" y="124968"/>
                </a:lnTo>
                <a:close/>
              </a:path>
              <a:path w="4361815" h="2286000">
                <a:moveTo>
                  <a:pt x="3084576" y="76200"/>
                </a:moveTo>
                <a:lnTo>
                  <a:pt x="2389632" y="463296"/>
                </a:lnTo>
                <a:lnTo>
                  <a:pt x="2986464" y="463296"/>
                </a:lnTo>
                <a:lnTo>
                  <a:pt x="3084576" y="76200"/>
                </a:lnTo>
                <a:close/>
              </a:path>
              <a:path w="4361815" h="2286000">
                <a:moveTo>
                  <a:pt x="2145010" y="91439"/>
                </a:moveTo>
                <a:lnTo>
                  <a:pt x="2118360" y="91439"/>
                </a:lnTo>
                <a:lnTo>
                  <a:pt x="2395728" y="438912"/>
                </a:lnTo>
                <a:lnTo>
                  <a:pt x="2439470" y="414527"/>
                </a:lnTo>
                <a:lnTo>
                  <a:pt x="2401823" y="414527"/>
                </a:lnTo>
                <a:lnTo>
                  <a:pt x="2145010" y="91439"/>
                </a:lnTo>
                <a:close/>
              </a:path>
              <a:path w="4361815" h="2286000">
                <a:moveTo>
                  <a:pt x="3112008" y="39624"/>
                </a:moveTo>
                <a:lnTo>
                  <a:pt x="2395728" y="438912"/>
                </a:lnTo>
                <a:lnTo>
                  <a:pt x="2433408" y="438912"/>
                </a:lnTo>
                <a:lnTo>
                  <a:pt x="3084576" y="76200"/>
                </a:lnTo>
                <a:lnTo>
                  <a:pt x="3102864" y="76200"/>
                </a:lnTo>
                <a:lnTo>
                  <a:pt x="3112008" y="39624"/>
                </a:lnTo>
                <a:close/>
              </a:path>
              <a:path w="4361815" h="2286000">
                <a:moveTo>
                  <a:pt x="3142487" y="0"/>
                </a:moveTo>
                <a:lnTo>
                  <a:pt x="2401823" y="414527"/>
                </a:lnTo>
                <a:lnTo>
                  <a:pt x="2439470" y="414527"/>
                </a:lnTo>
                <a:lnTo>
                  <a:pt x="3112008" y="39624"/>
                </a:lnTo>
                <a:lnTo>
                  <a:pt x="3132405" y="39624"/>
                </a:lnTo>
                <a:lnTo>
                  <a:pt x="3142487" y="0"/>
                </a:lnTo>
                <a:close/>
              </a:path>
            </a:pathLst>
          </a:custGeom>
          <a:solidFill>
            <a:srgbClr val="4E602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7088" y="6852919"/>
            <a:ext cx="4200525" cy="2212975"/>
          </a:xfrm>
          <a:custGeom>
            <a:avLst/>
            <a:gdLst/>
            <a:ahLst/>
            <a:cxnLst/>
            <a:rect l="l" t="t" r="r" b="b"/>
            <a:pathLst>
              <a:path w="4200525" h="2212975">
                <a:moveTo>
                  <a:pt x="3054096" y="0"/>
                </a:moveTo>
                <a:lnTo>
                  <a:pt x="2337816" y="402335"/>
                </a:lnTo>
                <a:lnTo>
                  <a:pt x="2060448" y="54863"/>
                </a:lnTo>
                <a:lnTo>
                  <a:pt x="1746503" y="545591"/>
                </a:lnTo>
                <a:lnTo>
                  <a:pt x="1042416" y="85343"/>
                </a:lnTo>
                <a:lnTo>
                  <a:pt x="1118616" y="606551"/>
                </a:lnTo>
                <a:lnTo>
                  <a:pt x="316992" y="521207"/>
                </a:lnTo>
                <a:lnTo>
                  <a:pt x="768095" y="1002791"/>
                </a:lnTo>
                <a:lnTo>
                  <a:pt x="0" y="1024127"/>
                </a:lnTo>
                <a:lnTo>
                  <a:pt x="576072" y="1426463"/>
                </a:lnTo>
                <a:lnTo>
                  <a:pt x="140207" y="1648967"/>
                </a:lnTo>
                <a:lnTo>
                  <a:pt x="792480" y="1813559"/>
                </a:lnTo>
                <a:lnTo>
                  <a:pt x="743712" y="2212847"/>
                </a:lnTo>
                <a:lnTo>
                  <a:pt x="1307592" y="1892807"/>
                </a:lnTo>
                <a:lnTo>
                  <a:pt x="1496567" y="2118360"/>
                </a:lnTo>
                <a:lnTo>
                  <a:pt x="1764791" y="1880615"/>
                </a:lnTo>
                <a:lnTo>
                  <a:pt x="2063496" y="2112263"/>
                </a:lnTo>
                <a:lnTo>
                  <a:pt x="2231136" y="1789175"/>
                </a:lnTo>
                <a:lnTo>
                  <a:pt x="2721864" y="2051303"/>
                </a:lnTo>
                <a:lnTo>
                  <a:pt x="2727960" y="1685543"/>
                </a:lnTo>
                <a:lnTo>
                  <a:pt x="3499104" y="1978152"/>
                </a:lnTo>
                <a:lnTo>
                  <a:pt x="3096767" y="1502663"/>
                </a:lnTo>
                <a:lnTo>
                  <a:pt x="3474720" y="1444752"/>
                </a:lnTo>
                <a:lnTo>
                  <a:pt x="3273552" y="1182623"/>
                </a:lnTo>
                <a:lnTo>
                  <a:pt x="4200144" y="1011935"/>
                </a:lnTo>
                <a:lnTo>
                  <a:pt x="3218688" y="822959"/>
                </a:lnTo>
                <a:lnTo>
                  <a:pt x="3593591" y="481583"/>
                </a:lnTo>
                <a:lnTo>
                  <a:pt x="2883408" y="673607"/>
                </a:lnTo>
                <a:lnTo>
                  <a:pt x="30540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7088" y="6852919"/>
            <a:ext cx="4200525" cy="2212975"/>
          </a:xfrm>
          <a:custGeom>
            <a:avLst/>
            <a:gdLst/>
            <a:ahLst/>
            <a:cxnLst/>
            <a:rect l="l" t="t" r="r" b="b"/>
            <a:pathLst>
              <a:path w="4200525" h="2212975">
                <a:moveTo>
                  <a:pt x="2337816" y="402335"/>
                </a:moveTo>
                <a:lnTo>
                  <a:pt x="2060448" y="54863"/>
                </a:lnTo>
                <a:lnTo>
                  <a:pt x="1746503" y="545591"/>
                </a:lnTo>
                <a:lnTo>
                  <a:pt x="1042416" y="85343"/>
                </a:lnTo>
                <a:lnTo>
                  <a:pt x="1118616" y="606551"/>
                </a:lnTo>
                <a:lnTo>
                  <a:pt x="316992" y="521207"/>
                </a:lnTo>
                <a:lnTo>
                  <a:pt x="768095" y="1002791"/>
                </a:lnTo>
                <a:lnTo>
                  <a:pt x="0" y="1024127"/>
                </a:lnTo>
                <a:lnTo>
                  <a:pt x="576072" y="1426463"/>
                </a:lnTo>
                <a:lnTo>
                  <a:pt x="140207" y="1648967"/>
                </a:lnTo>
                <a:lnTo>
                  <a:pt x="792480" y="1813559"/>
                </a:lnTo>
                <a:lnTo>
                  <a:pt x="743712" y="2212847"/>
                </a:lnTo>
                <a:lnTo>
                  <a:pt x="1307592" y="1892807"/>
                </a:lnTo>
                <a:lnTo>
                  <a:pt x="1496567" y="2118360"/>
                </a:lnTo>
                <a:lnTo>
                  <a:pt x="1764791" y="1880615"/>
                </a:lnTo>
                <a:lnTo>
                  <a:pt x="2063496" y="2112263"/>
                </a:lnTo>
                <a:lnTo>
                  <a:pt x="2231136" y="1789175"/>
                </a:lnTo>
                <a:lnTo>
                  <a:pt x="2721864" y="2051303"/>
                </a:lnTo>
                <a:lnTo>
                  <a:pt x="2727960" y="1685543"/>
                </a:lnTo>
                <a:lnTo>
                  <a:pt x="3499104" y="1978152"/>
                </a:lnTo>
                <a:lnTo>
                  <a:pt x="3096767" y="1502663"/>
                </a:lnTo>
                <a:lnTo>
                  <a:pt x="3474720" y="1444752"/>
                </a:lnTo>
                <a:lnTo>
                  <a:pt x="3273552" y="1182623"/>
                </a:lnTo>
                <a:lnTo>
                  <a:pt x="4200144" y="1011935"/>
                </a:lnTo>
                <a:lnTo>
                  <a:pt x="3218688" y="822959"/>
                </a:lnTo>
                <a:lnTo>
                  <a:pt x="3593591" y="481583"/>
                </a:lnTo>
                <a:lnTo>
                  <a:pt x="2883408" y="673607"/>
                </a:lnTo>
                <a:lnTo>
                  <a:pt x="3054096" y="0"/>
                </a:lnTo>
                <a:lnTo>
                  <a:pt x="2337816" y="402335"/>
                </a:lnTo>
                <a:close/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02355" y="7480300"/>
            <a:ext cx="1356995" cy="10502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2200"/>
              </a:lnSpc>
              <a:spcBef>
                <a:spcPts val="7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Таким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образом,  музыкотерапия</a:t>
            </a:r>
            <a:r>
              <a:rPr sz="11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не 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знает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границ  положительного  воздействия 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на 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человеческий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710691"/>
            <a:ext cx="421068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entury Gothic"/>
                <a:cs typeface="Century Gothic"/>
              </a:rPr>
              <a:t>мелодию можно </a:t>
            </a:r>
            <a:r>
              <a:rPr sz="1100" dirty="0">
                <a:latin typeface="Century Gothic"/>
                <a:cs typeface="Century Gothic"/>
              </a:rPr>
              <a:t>и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вздремнуть.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ts val="1370"/>
              </a:lnSpc>
              <a:spcBef>
                <a:spcPts val="30"/>
              </a:spcBef>
            </a:pPr>
            <a:r>
              <a:rPr sz="1100" dirty="0">
                <a:latin typeface="Century Gothic"/>
                <a:cs typeface="Century Gothic"/>
              </a:rPr>
              <a:t>Однако </a:t>
            </a:r>
            <a:r>
              <a:rPr sz="1100" spc="-5" dirty="0">
                <a:latin typeface="Century Gothic"/>
                <a:cs typeface="Century Gothic"/>
              </a:rPr>
              <a:t>ученые </a:t>
            </a:r>
            <a:r>
              <a:rPr sz="1100" dirty="0">
                <a:latin typeface="Century Gothic"/>
                <a:cs typeface="Century Gothic"/>
              </a:rPr>
              <a:t>уже </a:t>
            </a:r>
            <a:r>
              <a:rPr sz="1100" spc="-5" dirty="0">
                <a:latin typeface="Century Gothic"/>
                <a:cs typeface="Century Gothic"/>
              </a:rPr>
              <a:t>разработали </a:t>
            </a:r>
            <a:r>
              <a:rPr sz="1100" dirty="0">
                <a:latin typeface="Century Gothic"/>
                <a:cs typeface="Century Gothic"/>
              </a:rPr>
              <a:t>совершенно </a:t>
            </a:r>
            <a:r>
              <a:rPr sz="1100" spc="-10" dirty="0">
                <a:latin typeface="Century Gothic"/>
                <a:cs typeface="Century Gothic"/>
              </a:rPr>
              <a:t>конкретные  </a:t>
            </a:r>
            <a:r>
              <a:rPr sz="1100" spc="-5" dirty="0">
                <a:latin typeface="Century Gothic"/>
                <a:cs typeface="Century Gothic"/>
              </a:rPr>
              <a:t>музыкотерапевтические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рекомендации.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2530348"/>
            <a:ext cx="571563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entury Gothic"/>
                <a:cs typeface="Century Gothic"/>
              </a:rPr>
              <a:t>От </a:t>
            </a:r>
            <a:r>
              <a:rPr sz="1100" spc="-5" dirty="0">
                <a:latin typeface="Century Gothic"/>
                <a:cs typeface="Century Gothic"/>
              </a:rPr>
              <a:t>раздражительности </a:t>
            </a:r>
            <a:r>
              <a:rPr sz="1100" dirty="0">
                <a:latin typeface="Century Gothic"/>
                <a:cs typeface="Century Gothic"/>
              </a:rPr>
              <a:t>и неврозов, </a:t>
            </a:r>
            <a:r>
              <a:rPr sz="1100" spc="-5" dirty="0">
                <a:latin typeface="Century Gothic"/>
                <a:cs typeface="Century Gothic"/>
              </a:rPr>
              <a:t>поможет музыка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Чайковского.</a:t>
            </a:r>
            <a:endParaRPr sz="1100">
              <a:latin typeface="Century Gothic"/>
              <a:cs typeface="Century Gothic"/>
            </a:endParaRPr>
          </a:p>
          <a:p>
            <a:pPr marL="12700" marR="5080" algn="just">
              <a:lnSpc>
                <a:spcPct val="102699"/>
              </a:lnSpc>
              <a:spcBef>
                <a:spcPts val="15"/>
              </a:spcBef>
            </a:pPr>
            <a:r>
              <a:rPr sz="1100" spc="-5" dirty="0">
                <a:latin typeface="Century Gothic"/>
                <a:cs typeface="Century Gothic"/>
              </a:rPr>
              <a:t>Подойдет любая </a:t>
            </a:r>
            <a:r>
              <a:rPr sz="1100" dirty="0">
                <a:latin typeface="Century Gothic"/>
                <a:cs typeface="Century Gothic"/>
              </a:rPr>
              <a:t>– </a:t>
            </a:r>
            <a:r>
              <a:rPr sz="1100" spc="-5" dirty="0">
                <a:latin typeface="Century Gothic"/>
                <a:cs typeface="Century Gothic"/>
              </a:rPr>
              <a:t>от «Вариаций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тему </a:t>
            </a:r>
            <a:r>
              <a:rPr sz="1100" spc="-5" dirty="0">
                <a:latin typeface="Century Gothic"/>
                <a:cs typeface="Century Gothic"/>
              </a:rPr>
              <a:t>рококо» </a:t>
            </a:r>
            <a:r>
              <a:rPr sz="1100" dirty="0">
                <a:latin typeface="Century Gothic"/>
                <a:cs typeface="Century Gothic"/>
              </a:rPr>
              <a:t>до </a:t>
            </a:r>
            <a:r>
              <a:rPr sz="1100" spc="-5" dirty="0">
                <a:latin typeface="Century Gothic"/>
                <a:cs typeface="Century Gothic"/>
              </a:rPr>
              <a:t>«Славянского </a:t>
            </a:r>
            <a:r>
              <a:rPr sz="1100" spc="-10" dirty="0">
                <a:latin typeface="Century Gothic"/>
                <a:cs typeface="Century Gothic"/>
              </a:rPr>
              <a:t>марша».  </a:t>
            </a:r>
            <a:r>
              <a:rPr sz="1100" dirty="0">
                <a:latin typeface="Century Gothic"/>
                <a:cs typeface="Century Gothic"/>
              </a:rPr>
              <a:t>Особое </a:t>
            </a:r>
            <a:r>
              <a:rPr sz="1100" spc="-5" dirty="0">
                <a:latin typeface="Century Gothic"/>
                <a:cs typeface="Century Gothic"/>
              </a:rPr>
              <a:t>внимание стоит уделить </a:t>
            </a:r>
            <a:r>
              <a:rPr sz="1100" spc="-10" dirty="0">
                <a:latin typeface="Century Gothic"/>
                <a:cs typeface="Century Gothic"/>
              </a:rPr>
              <a:t>балетам, </a:t>
            </a:r>
            <a:r>
              <a:rPr sz="1100" spc="-5" dirty="0">
                <a:latin typeface="Century Gothic"/>
                <a:cs typeface="Century Gothic"/>
              </a:rPr>
              <a:t>увертюре-фантазии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5" dirty="0">
                <a:latin typeface="Century Gothic"/>
                <a:cs typeface="Century Gothic"/>
              </a:rPr>
              <a:t>«Ромео </a:t>
            </a:r>
            <a:r>
              <a:rPr sz="1100" dirty="0">
                <a:latin typeface="Century Gothic"/>
                <a:cs typeface="Century Gothic"/>
              </a:rPr>
              <a:t>и  </a:t>
            </a:r>
            <a:r>
              <a:rPr sz="1100" spc="-5" dirty="0">
                <a:latin typeface="Century Gothic"/>
                <a:cs typeface="Century Gothic"/>
              </a:rPr>
              <a:t>Джульетте», </a:t>
            </a:r>
            <a:r>
              <a:rPr sz="1100" dirty="0">
                <a:latin typeface="Century Gothic"/>
                <a:cs typeface="Century Gothic"/>
              </a:rPr>
              <a:t>симфонии </a:t>
            </a:r>
            <a:r>
              <a:rPr sz="1100" spc="-5" dirty="0">
                <a:latin typeface="Century Gothic"/>
                <a:cs typeface="Century Gothic"/>
              </a:rPr>
              <a:t>«Зимние грезы» и, </a:t>
            </a:r>
            <a:r>
              <a:rPr sz="1100" dirty="0">
                <a:latin typeface="Century Gothic"/>
                <a:cs typeface="Century Gothic"/>
              </a:rPr>
              <a:t>конечно, </a:t>
            </a:r>
            <a:r>
              <a:rPr sz="1100" spc="-5" dirty="0">
                <a:latin typeface="Century Gothic"/>
                <a:cs typeface="Century Gothic"/>
              </a:rPr>
              <a:t>его</a:t>
            </a:r>
            <a:r>
              <a:rPr sz="1100" spc="-5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операм.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291" y="3405123"/>
            <a:ext cx="57124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entury Gothic"/>
                <a:cs typeface="Century Gothic"/>
              </a:rPr>
              <a:t>Мендельсона, «Юморески» Дворжака, «Американец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10" dirty="0">
                <a:latin typeface="Century Gothic"/>
                <a:cs typeface="Century Gothic"/>
              </a:rPr>
              <a:t>Париже»</a:t>
            </a:r>
            <a:r>
              <a:rPr sz="1100" spc="13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Гершвина.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991" y="3575811"/>
            <a:ext cx="4422775" cy="1936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entury Gothic"/>
                <a:cs typeface="Century Gothic"/>
              </a:rPr>
              <a:t>Головную </a:t>
            </a:r>
            <a:r>
              <a:rPr sz="1100" spc="-5" dirty="0">
                <a:latin typeface="Century Gothic"/>
                <a:cs typeface="Century Gothic"/>
              </a:rPr>
              <a:t>боль снимает прослушивание полонеза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Огинского.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291" y="4852923"/>
            <a:ext cx="5718810" cy="7092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362585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entury Gothic"/>
                <a:cs typeface="Century Gothic"/>
              </a:rPr>
              <a:t>Это </a:t>
            </a:r>
            <a:r>
              <a:rPr sz="1100" spc="-5" dirty="0">
                <a:latin typeface="Century Gothic"/>
                <a:cs typeface="Century Gothic"/>
              </a:rPr>
              <a:t>сюита </a:t>
            </a:r>
            <a:r>
              <a:rPr sz="1100" spc="-10" dirty="0">
                <a:latin typeface="Century Gothic"/>
                <a:cs typeface="Century Gothic"/>
              </a:rPr>
              <a:t>«Пер </a:t>
            </a:r>
            <a:r>
              <a:rPr sz="1100" dirty="0">
                <a:latin typeface="Century Gothic"/>
                <a:cs typeface="Century Gothic"/>
              </a:rPr>
              <a:t>Гюнт» </a:t>
            </a:r>
            <a:r>
              <a:rPr sz="1100" spc="-5" dirty="0">
                <a:latin typeface="Century Gothic"/>
                <a:cs typeface="Century Gothic"/>
              </a:rPr>
              <a:t>Грига </a:t>
            </a:r>
            <a:r>
              <a:rPr sz="1100" spc="-10" dirty="0">
                <a:latin typeface="Century Gothic"/>
                <a:cs typeface="Century Gothic"/>
              </a:rPr>
              <a:t>(как </a:t>
            </a:r>
            <a:r>
              <a:rPr sz="1100" spc="5" dirty="0">
                <a:latin typeface="Century Gothic"/>
                <a:cs typeface="Century Gothic"/>
              </a:rPr>
              <a:t>ни </a:t>
            </a:r>
            <a:r>
              <a:rPr sz="1100" spc="-5" dirty="0">
                <a:latin typeface="Century Gothic"/>
                <a:cs typeface="Century Gothic"/>
              </a:rPr>
              <a:t>странно). Однако </a:t>
            </a:r>
            <a:r>
              <a:rPr sz="1100" dirty="0">
                <a:latin typeface="Century Gothic"/>
                <a:cs typeface="Century Gothic"/>
              </a:rPr>
              <a:t>если </a:t>
            </a:r>
            <a:r>
              <a:rPr sz="1100" spc="-5" dirty="0">
                <a:latin typeface="Century Gothic"/>
                <a:cs typeface="Century Gothic"/>
              </a:rPr>
              <a:t>захочется  разнообразить музыкальный репертуар, </a:t>
            </a:r>
            <a:r>
              <a:rPr sz="1100" dirty="0">
                <a:latin typeface="Century Gothic"/>
                <a:cs typeface="Century Gothic"/>
              </a:rPr>
              <a:t>то перед </a:t>
            </a:r>
            <a:r>
              <a:rPr sz="1100" spc="-5" dirty="0">
                <a:latin typeface="Century Gothic"/>
                <a:cs typeface="Century Gothic"/>
              </a:rPr>
              <a:t>сном можно послушать</a:t>
            </a:r>
            <a:endParaRPr sz="1100">
              <a:latin typeface="Century Gothic"/>
              <a:cs typeface="Century Gothic"/>
            </a:endParaRPr>
          </a:p>
          <a:p>
            <a:pPr marL="12700" marR="8255">
              <a:lnSpc>
                <a:spcPct val="101800"/>
              </a:lnSpc>
              <a:spcBef>
                <a:spcPts val="25"/>
              </a:spcBef>
              <a:tabLst>
                <a:tab pos="1103630" algn="l"/>
                <a:tab pos="1862455" algn="l"/>
                <a:tab pos="2688590" algn="l"/>
                <a:tab pos="3450590" algn="l"/>
                <a:tab pos="4483735" algn="l"/>
                <a:tab pos="5577840" algn="l"/>
              </a:tabLst>
            </a:pPr>
            <a:r>
              <a:rPr sz="1100" spc="-15" dirty="0">
                <a:latin typeface="Century Gothic"/>
                <a:cs typeface="Century Gothic"/>
              </a:rPr>
              <a:t>«</a:t>
            </a:r>
            <a:r>
              <a:rPr sz="1100" spc="15" dirty="0">
                <a:latin typeface="Century Gothic"/>
                <a:cs typeface="Century Gothic"/>
              </a:rPr>
              <a:t>М</a:t>
            </a:r>
            <a:r>
              <a:rPr sz="1100" dirty="0">
                <a:latin typeface="Century Gothic"/>
                <a:cs typeface="Century Gothic"/>
              </a:rPr>
              <a:t>ед</a:t>
            </a:r>
            <a:r>
              <a:rPr sz="1100" spc="-10" dirty="0">
                <a:latin typeface="Century Gothic"/>
                <a:cs typeface="Century Gothic"/>
              </a:rPr>
              <a:t>и</a:t>
            </a:r>
            <a:r>
              <a:rPr sz="1100" spc="5" dirty="0">
                <a:latin typeface="Century Gothic"/>
                <a:cs typeface="Century Gothic"/>
              </a:rPr>
              <a:t>т</a:t>
            </a:r>
            <a:r>
              <a:rPr sz="1100" spc="-15" dirty="0">
                <a:latin typeface="Century Gothic"/>
                <a:cs typeface="Century Gothic"/>
              </a:rPr>
              <a:t>а</a:t>
            </a:r>
            <a:r>
              <a:rPr sz="1100" dirty="0">
                <a:latin typeface="Century Gothic"/>
                <a:cs typeface="Century Gothic"/>
              </a:rPr>
              <a:t>ц</a:t>
            </a:r>
            <a:r>
              <a:rPr sz="1100" spc="-10" dirty="0">
                <a:latin typeface="Century Gothic"/>
                <a:cs typeface="Century Gothic"/>
              </a:rPr>
              <a:t>и</a:t>
            </a:r>
            <a:r>
              <a:rPr sz="1100" spc="-15" dirty="0">
                <a:latin typeface="Century Gothic"/>
                <a:cs typeface="Century Gothic"/>
              </a:rPr>
              <a:t>ю</a:t>
            </a:r>
            <a:r>
              <a:rPr sz="1100" dirty="0">
                <a:latin typeface="Century Gothic"/>
                <a:cs typeface="Century Gothic"/>
              </a:rPr>
              <a:t>»	</a:t>
            </a:r>
            <a:r>
              <a:rPr sz="1100" spc="15" dirty="0">
                <a:latin typeface="Century Gothic"/>
                <a:cs typeface="Century Gothic"/>
              </a:rPr>
              <a:t>М</a:t>
            </a:r>
            <a:r>
              <a:rPr sz="1100" spc="-15" dirty="0">
                <a:latin typeface="Century Gothic"/>
                <a:cs typeface="Century Gothic"/>
              </a:rPr>
              <a:t>а</a:t>
            </a:r>
            <a:r>
              <a:rPr sz="1100" spc="5" dirty="0">
                <a:latin typeface="Century Gothic"/>
                <a:cs typeface="Century Gothic"/>
              </a:rPr>
              <a:t>с</a:t>
            </a:r>
            <a:r>
              <a:rPr sz="1100" spc="-20" dirty="0">
                <a:latin typeface="Century Gothic"/>
                <a:cs typeface="Century Gothic"/>
              </a:rPr>
              <a:t>с</a:t>
            </a:r>
            <a:r>
              <a:rPr sz="1100" spc="10" dirty="0">
                <a:latin typeface="Century Gothic"/>
                <a:cs typeface="Century Gothic"/>
              </a:rPr>
              <a:t>н</a:t>
            </a:r>
            <a:r>
              <a:rPr sz="1100" dirty="0">
                <a:latin typeface="Century Gothic"/>
                <a:cs typeface="Century Gothic"/>
              </a:rPr>
              <a:t>е,	</a:t>
            </a:r>
            <a:r>
              <a:rPr sz="1100" spc="-15" dirty="0">
                <a:latin typeface="Century Gothic"/>
                <a:cs typeface="Century Gothic"/>
              </a:rPr>
              <a:t>«</a:t>
            </a:r>
            <a:r>
              <a:rPr sz="1100" spc="-25" dirty="0">
                <a:latin typeface="Century Gothic"/>
                <a:cs typeface="Century Gothic"/>
              </a:rPr>
              <a:t>А</a:t>
            </a:r>
            <a:r>
              <a:rPr sz="1100" dirty="0">
                <a:latin typeface="Century Gothic"/>
                <a:cs typeface="Century Gothic"/>
              </a:rPr>
              <a:t>д</a:t>
            </a:r>
            <a:r>
              <a:rPr sz="1100" spc="10" dirty="0">
                <a:latin typeface="Century Gothic"/>
                <a:cs typeface="Century Gothic"/>
              </a:rPr>
              <a:t>а</a:t>
            </a:r>
            <a:r>
              <a:rPr sz="1100" spc="-10" dirty="0">
                <a:latin typeface="Century Gothic"/>
                <a:cs typeface="Century Gothic"/>
              </a:rPr>
              <a:t>жи</a:t>
            </a:r>
            <a:r>
              <a:rPr sz="1100" spc="-5" dirty="0">
                <a:latin typeface="Century Gothic"/>
                <a:cs typeface="Century Gothic"/>
              </a:rPr>
              <a:t>о</a:t>
            </a:r>
            <a:r>
              <a:rPr sz="1100" dirty="0">
                <a:latin typeface="Century Gothic"/>
                <a:cs typeface="Century Gothic"/>
              </a:rPr>
              <a:t>»	</a:t>
            </a:r>
            <a:r>
              <a:rPr sz="1100" spc="-10" dirty="0">
                <a:latin typeface="Century Gothic"/>
                <a:cs typeface="Century Gothic"/>
              </a:rPr>
              <a:t>Р</a:t>
            </a:r>
            <a:r>
              <a:rPr sz="1100" spc="-5" dirty="0">
                <a:latin typeface="Century Gothic"/>
                <a:cs typeface="Century Gothic"/>
              </a:rPr>
              <a:t>о</a:t>
            </a:r>
            <a:r>
              <a:rPr sz="1100" dirty="0">
                <a:latin typeface="Century Gothic"/>
                <a:cs typeface="Century Gothic"/>
              </a:rPr>
              <a:t>д</a:t>
            </a:r>
            <a:r>
              <a:rPr sz="1100" spc="-10" dirty="0">
                <a:latin typeface="Century Gothic"/>
                <a:cs typeface="Century Gothic"/>
              </a:rPr>
              <a:t>р</a:t>
            </a:r>
            <a:r>
              <a:rPr sz="1100" spc="15" dirty="0">
                <a:latin typeface="Century Gothic"/>
                <a:cs typeface="Century Gothic"/>
              </a:rPr>
              <a:t>и</a:t>
            </a:r>
            <a:r>
              <a:rPr sz="1100" spc="5" dirty="0">
                <a:latin typeface="Century Gothic"/>
                <a:cs typeface="Century Gothic"/>
              </a:rPr>
              <a:t>г</a:t>
            </a:r>
            <a:r>
              <a:rPr sz="1100" spc="-5" dirty="0">
                <a:latin typeface="Century Gothic"/>
                <a:cs typeface="Century Gothic"/>
              </a:rPr>
              <a:t>о</a:t>
            </a:r>
            <a:r>
              <a:rPr sz="1100" dirty="0">
                <a:latin typeface="Century Gothic"/>
                <a:cs typeface="Century Gothic"/>
              </a:rPr>
              <a:t>,	</a:t>
            </a:r>
            <a:r>
              <a:rPr sz="1100" spc="-15" dirty="0">
                <a:latin typeface="Century Gothic"/>
                <a:cs typeface="Century Gothic"/>
              </a:rPr>
              <a:t>«</a:t>
            </a:r>
            <a:r>
              <a:rPr sz="1100" spc="-10" dirty="0">
                <a:latin typeface="Century Gothic"/>
                <a:cs typeface="Century Gothic"/>
              </a:rPr>
              <a:t>Б</a:t>
            </a:r>
            <a:r>
              <a:rPr sz="1100" spc="10" dirty="0">
                <a:latin typeface="Century Gothic"/>
                <a:cs typeface="Century Gothic"/>
              </a:rPr>
              <a:t>а</a:t>
            </a:r>
            <a:r>
              <a:rPr sz="1100" spc="-10" dirty="0">
                <a:latin typeface="Century Gothic"/>
                <a:cs typeface="Century Gothic"/>
              </a:rPr>
              <a:t>р</a:t>
            </a:r>
            <a:r>
              <a:rPr sz="1100" spc="-5" dirty="0">
                <a:latin typeface="Century Gothic"/>
                <a:cs typeface="Century Gothic"/>
              </a:rPr>
              <a:t>к</a:t>
            </a:r>
            <a:r>
              <a:rPr sz="1100" spc="-15" dirty="0">
                <a:latin typeface="Century Gothic"/>
                <a:cs typeface="Century Gothic"/>
              </a:rPr>
              <a:t>ар</a:t>
            </a:r>
            <a:r>
              <a:rPr sz="1100" spc="-5" dirty="0">
                <a:latin typeface="Century Gothic"/>
                <a:cs typeface="Century Gothic"/>
              </a:rPr>
              <a:t>о</a:t>
            </a:r>
            <a:r>
              <a:rPr sz="1100" spc="10" dirty="0">
                <a:latin typeface="Century Gothic"/>
                <a:cs typeface="Century Gothic"/>
              </a:rPr>
              <a:t>л</a:t>
            </a:r>
            <a:r>
              <a:rPr sz="1100" spc="5" dirty="0">
                <a:latin typeface="Century Gothic"/>
                <a:cs typeface="Century Gothic"/>
              </a:rPr>
              <a:t>у</a:t>
            </a:r>
            <a:r>
              <a:rPr sz="1100" dirty="0">
                <a:latin typeface="Century Gothic"/>
                <a:cs typeface="Century Gothic"/>
              </a:rPr>
              <a:t>»	</a:t>
            </a:r>
            <a:r>
              <a:rPr sz="1100" spc="-5" dirty="0">
                <a:latin typeface="Century Gothic"/>
                <a:cs typeface="Century Gothic"/>
              </a:rPr>
              <a:t>О</a:t>
            </a:r>
            <a:r>
              <a:rPr sz="1100" spc="5" dirty="0">
                <a:latin typeface="Century Gothic"/>
                <a:cs typeface="Century Gothic"/>
              </a:rPr>
              <a:t>фф</a:t>
            </a:r>
            <a:r>
              <a:rPr sz="1100" dirty="0">
                <a:latin typeface="Century Gothic"/>
                <a:cs typeface="Century Gothic"/>
              </a:rPr>
              <a:t>е</a:t>
            </a:r>
            <a:r>
              <a:rPr sz="1100" spc="10" dirty="0">
                <a:latin typeface="Century Gothic"/>
                <a:cs typeface="Century Gothic"/>
              </a:rPr>
              <a:t>н</a:t>
            </a:r>
            <a:r>
              <a:rPr sz="1100" spc="5" dirty="0">
                <a:latin typeface="Century Gothic"/>
                <a:cs typeface="Century Gothic"/>
              </a:rPr>
              <a:t>б</a:t>
            </a:r>
            <a:r>
              <a:rPr sz="1100" spc="-15" dirty="0">
                <a:latin typeface="Century Gothic"/>
                <a:cs typeface="Century Gothic"/>
              </a:rPr>
              <a:t>а</a:t>
            </a:r>
            <a:r>
              <a:rPr sz="1100" dirty="0">
                <a:latin typeface="Century Gothic"/>
                <a:cs typeface="Century Gothic"/>
              </a:rPr>
              <a:t>ха	</a:t>
            </a:r>
            <a:r>
              <a:rPr sz="1100" spc="-10" dirty="0">
                <a:latin typeface="Century Gothic"/>
                <a:cs typeface="Century Gothic"/>
              </a:rPr>
              <a:t>и</a:t>
            </a:r>
            <a:r>
              <a:rPr sz="1100" dirty="0">
                <a:latin typeface="Century Gothic"/>
                <a:cs typeface="Century Gothic"/>
              </a:rPr>
              <a:t>,  кончено, </a:t>
            </a:r>
            <a:r>
              <a:rPr sz="1100" spc="-5" dirty="0">
                <a:latin typeface="Century Gothic"/>
                <a:cs typeface="Century Gothic"/>
              </a:rPr>
              <a:t>«Песни </a:t>
            </a:r>
            <a:r>
              <a:rPr sz="1100" dirty="0">
                <a:latin typeface="Century Gothic"/>
                <a:cs typeface="Century Gothic"/>
              </a:rPr>
              <a:t>без слов</a:t>
            </a:r>
            <a:r>
              <a:rPr sz="1100">
                <a:latin typeface="Century Gothic"/>
                <a:cs typeface="Century Gothic"/>
              </a:rPr>
              <a:t>»</a:t>
            </a:r>
            <a:r>
              <a:rPr sz="1100" spc="-70">
                <a:latin typeface="Century Gothic"/>
                <a:cs typeface="Century Gothic"/>
              </a:rPr>
              <a:t> </a:t>
            </a:r>
            <a:r>
              <a:rPr lang="ru-RU" sz="1100" spc="-70" dirty="0" smtClean="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Мендельсона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5688" y="1512842"/>
            <a:ext cx="3404616" cy="734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5688" y="1512842"/>
            <a:ext cx="3392804" cy="709930"/>
          </a:xfrm>
          <a:custGeom>
            <a:avLst/>
            <a:gdLst/>
            <a:ahLst/>
            <a:cxnLst/>
            <a:rect l="l" t="t" r="r" b="b"/>
            <a:pathLst>
              <a:path w="3392804" h="709930">
                <a:moveTo>
                  <a:pt x="3392424" y="94469"/>
                </a:moveTo>
                <a:lnTo>
                  <a:pt x="3345675" y="107547"/>
                </a:lnTo>
                <a:lnTo>
                  <a:pt x="3298930" y="119501"/>
                </a:lnTo>
                <a:lnTo>
                  <a:pt x="3252188" y="130363"/>
                </a:lnTo>
                <a:lnTo>
                  <a:pt x="3205450" y="140165"/>
                </a:lnTo>
                <a:lnTo>
                  <a:pt x="3158715" y="148941"/>
                </a:lnTo>
                <a:lnTo>
                  <a:pt x="3111983" y="156723"/>
                </a:lnTo>
                <a:lnTo>
                  <a:pt x="3065254" y="163543"/>
                </a:lnTo>
                <a:lnTo>
                  <a:pt x="3018528" y="169435"/>
                </a:lnTo>
                <a:lnTo>
                  <a:pt x="2971805" y="174430"/>
                </a:lnTo>
                <a:lnTo>
                  <a:pt x="2925085" y="178562"/>
                </a:lnTo>
                <a:lnTo>
                  <a:pt x="2878367" y="181864"/>
                </a:lnTo>
                <a:lnTo>
                  <a:pt x="2831652" y="184367"/>
                </a:lnTo>
                <a:lnTo>
                  <a:pt x="2784939" y="186105"/>
                </a:lnTo>
                <a:lnTo>
                  <a:pt x="2738228" y="187110"/>
                </a:lnTo>
                <a:lnTo>
                  <a:pt x="2691520" y="187414"/>
                </a:lnTo>
                <a:lnTo>
                  <a:pt x="2644813" y="187052"/>
                </a:lnTo>
                <a:lnTo>
                  <a:pt x="2598109" y="186054"/>
                </a:lnTo>
                <a:lnTo>
                  <a:pt x="2551406" y="184454"/>
                </a:lnTo>
                <a:lnTo>
                  <a:pt x="2504706" y="182285"/>
                </a:lnTo>
                <a:lnTo>
                  <a:pt x="2458007" y="179578"/>
                </a:lnTo>
                <a:lnTo>
                  <a:pt x="2411309" y="176368"/>
                </a:lnTo>
                <a:lnTo>
                  <a:pt x="2364613" y="172685"/>
                </a:lnTo>
                <a:lnTo>
                  <a:pt x="2317919" y="168564"/>
                </a:lnTo>
                <a:lnTo>
                  <a:pt x="2271225" y="164036"/>
                </a:lnTo>
                <a:lnTo>
                  <a:pt x="2224533" y="159135"/>
                </a:lnTo>
                <a:lnTo>
                  <a:pt x="2177842" y="153893"/>
                </a:lnTo>
                <a:lnTo>
                  <a:pt x="2131152" y="148342"/>
                </a:lnTo>
                <a:lnTo>
                  <a:pt x="2084463" y="142516"/>
                </a:lnTo>
                <a:lnTo>
                  <a:pt x="2037775" y="136447"/>
                </a:lnTo>
                <a:lnTo>
                  <a:pt x="1991087" y="130167"/>
                </a:lnTo>
                <a:lnTo>
                  <a:pt x="1944400" y="123709"/>
                </a:lnTo>
                <a:lnTo>
                  <a:pt x="1897713" y="117107"/>
                </a:lnTo>
                <a:lnTo>
                  <a:pt x="1851027" y="110391"/>
                </a:lnTo>
                <a:lnTo>
                  <a:pt x="1804340" y="103596"/>
                </a:lnTo>
                <a:lnTo>
                  <a:pt x="1757654" y="96754"/>
                </a:lnTo>
                <a:lnTo>
                  <a:pt x="1710969" y="89898"/>
                </a:lnTo>
                <a:lnTo>
                  <a:pt x="1664283" y="83059"/>
                </a:lnTo>
                <a:lnTo>
                  <a:pt x="1617596" y="76271"/>
                </a:lnTo>
                <a:lnTo>
                  <a:pt x="1570910" y="69567"/>
                </a:lnTo>
                <a:lnTo>
                  <a:pt x="1524223" y="62979"/>
                </a:lnTo>
                <a:lnTo>
                  <a:pt x="1477536" y="56540"/>
                </a:lnTo>
                <a:lnTo>
                  <a:pt x="1430848" y="50282"/>
                </a:lnTo>
                <a:lnTo>
                  <a:pt x="1384160" y="44238"/>
                </a:lnTo>
                <a:lnTo>
                  <a:pt x="1337471" y="38440"/>
                </a:lnTo>
                <a:lnTo>
                  <a:pt x="1290781" y="32922"/>
                </a:lnTo>
                <a:lnTo>
                  <a:pt x="1244090" y="27716"/>
                </a:lnTo>
                <a:lnTo>
                  <a:pt x="1197398" y="22855"/>
                </a:lnTo>
                <a:lnTo>
                  <a:pt x="1150704" y="18371"/>
                </a:lnTo>
                <a:lnTo>
                  <a:pt x="1104010" y="14297"/>
                </a:lnTo>
                <a:lnTo>
                  <a:pt x="1057314" y="10665"/>
                </a:lnTo>
                <a:lnTo>
                  <a:pt x="1010616" y="7509"/>
                </a:lnTo>
                <a:lnTo>
                  <a:pt x="963917" y="4861"/>
                </a:lnTo>
                <a:lnTo>
                  <a:pt x="917217" y="2753"/>
                </a:lnTo>
                <a:lnTo>
                  <a:pt x="870514" y="1218"/>
                </a:lnTo>
                <a:lnTo>
                  <a:pt x="823810" y="290"/>
                </a:lnTo>
                <a:lnTo>
                  <a:pt x="777103" y="0"/>
                </a:lnTo>
                <a:lnTo>
                  <a:pt x="730395" y="380"/>
                </a:lnTo>
                <a:lnTo>
                  <a:pt x="683684" y="1465"/>
                </a:lnTo>
                <a:lnTo>
                  <a:pt x="636971" y="3286"/>
                </a:lnTo>
                <a:lnTo>
                  <a:pt x="590256" y="5877"/>
                </a:lnTo>
                <a:lnTo>
                  <a:pt x="543538" y="9269"/>
                </a:lnTo>
                <a:lnTo>
                  <a:pt x="496818" y="13495"/>
                </a:lnTo>
                <a:lnTo>
                  <a:pt x="450095" y="18589"/>
                </a:lnTo>
                <a:lnTo>
                  <a:pt x="403369" y="24582"/>
                </a:lnTo>
                <a:lnTo>
                  <a:pt x="356640" y="31507"/>
                </a:lnTo>
                <a:lnTo>
                  <a:pt x="309908" y="39398"/>
                </a:lnTo>
                <a:lnTo>
                  <a:pt x="263173" y="48286"/>
                </a:lnTo>
                <a:lnTo>
                  <a:pt x="216435" y="58205"/>
                </a:lnTo>
                <a:lnTo>
                  <a:pt x="169693" y="69186"/>
                </a:lnTo>
                <a:lnTo>
                  <a:pt x="122948" y="81263"/>
                </a:lnTo>
                <a:lnTo>
                  <a:pt x="76200" y="94469"/>
                </a:lnTo>
                <a:lnTo>
                  <a:pt x="0" y="615677"/>
                </a:lnTo>
                <a:lnTo>
                  <a:pt x="46748" y="602473"/>
                </a:lnTo>
                <a:lnTo>
                  <a:pt x="93493" y="590401"/>
                </a:lnTo>
                <a:lnTo>
                  <a:pt x="140235" y="579428"/>
                </a:lnTo>
                <a:lnTo>
                  <a:pt x="186973" y="569522"/>
                </a:lnTo>
                <a:lnTo>
                  <a:pt x="233708" y="560648"/>
                </a:lnTo>
                <a:lnTo>
                  <a:pt x="280440" y="552775"/>
                </a:lnTo>
                <a:lnTo>
                  <a:pt x="327169" y="545870"/>
                </a:lnTo>
                <a:lnTo>
                  <a:pt x="373895" y="539900"/>
                </a:lnTo>
                <a:lnTo>
                  <a:pt x="420618" y="534831"/>
                </a:lnTo>
                <a:lnTo>
                  <a:pt x="467338" y="530633"/>
                </a:lnTo>
                <a:lnTo>
                  <a:pt x="514056" y="527270"/>
                </a:lnTo>
                <a:lnTo>
                  <a:pt x="560771" y="524711"/>
                </a:lnTo>
                <a:lnTo>
                  <a:pt x="607484" y="522924"/>
                </a:lnTo>
                <a:lnTo>
                  <a:pt x="654195" y="521874"/>
                </a:lnTo>
                <a:lnTo>
                  <a:pt x="700903" y="521529"/>
                </a:lnTo>
                <a:lnTo>
                  <a:pt x="747610" y="521857"/>
                </a:lnTo>
                <a:lnTo>
                  <a:pt x="794314" y="522825"/>
                </a:lnTo>
                <a:lnTo>
                  <a:pt x="841017" y="524400"/>
                </a:lnTo>
                <a:lnTo>
                  <a:pt x="887717" y="526548"/>
                </a:lnTo>
                <a:lnTo>
                  <a:pt x="934416" y="529238"/>
                </a:lnTo>
                <a:lnTo>
                  <a:pt x="981114" y="532437"/>
                </a:lnTo>
                <a:lnTo>
                  <a:pt x="1027810" y="536111"/>
                </a:lnTo>
                <a:lnTo>
                  <a:pt x="1074504" y="540228"/>
                </a:lnTo>
                <a:lnTo>
                  <a:pt x="1121198" y="544755"/>
                </a:lnTo>
                <a:lnTo>
                  <a:pt x="1167890" y="549659"/>
                </a:lnTo>
                <a:lnTo>
                  <a:pt x="1214581" y="554907"/>
                </a:lnTo>
                <a:lnTo>
                  <a:pt x="1261271" y="560468"/>
                </a:lnTo>
                <a:lnTo>
                  <a:pt x="1307960" y="566307"/>
                </a:lnTo>
                <a:lnTo>
                  <a:pt x="1354648" y="572392"/>
                </a:lnTo>
                <a:lnTo>
                  <a:pt x="1401336" y="578690"/>
                </a:lnTo>
                <a:lnTo>
                  <a:pt x="1448023" y="585169"/>
                </a:lnTo>
                <a:lnTo>
                  <a:pt x="1494710" y="591795"/>
                </a:lnTo>
                <a:lnTo>
                  <a:pt x="1541396" y="598537"/>
                </a:lnTo>
                <a:lnTo>
                  <a:pt x="1588083" y="605360"/>
                </a:lnTo>
                <a:lnTo>
                  <a:pt x="1634769" y="612232"/>
                </a:lnTo>
                <a:lnTo>
                  <a:pt x="1681454" y="619121"/>
                </a:lnTo>
                <a:lnTo>
                  <a:pt x="1728140" y="625994"/>
                </a:lnTo>
                <a:lnTo>
                  <a:pt x="1774827" y="632817"/>
                </a:lnTo>
                <a:lnTo>
                  <a:pt x="1821513" y="639558"/>
                </a:lnTo>
                <a:lnTo>
                  <a:pt x="1868200" y="646184"/>
                </a:lnTo>
                <a:lnTo>
                  <a:pt x="1914887" y="652663"/>
                </a:lnTo>
                <a:lnTo>
                  <a:pt x="1961575" y="658962"/>
                </a:lnTo>
                <a:lnTo>
                  <a:pt x="2008263" y="665047"/>
                </a:lnTo>
                <a:lnTo>
                  <a:pt x="2054952" y="670886"/>
                </a:lnTo>
                <a:lnTo>
                  <a:pt x="2101642" y="676446"/>
                </a:lnTo>
                <a:lnTo>
                  <a:pt x="2148333" y="681695"/>
                </a:lnTo>
                <a:lnTo>
                  <a:pt x="2195025" y="686599"/>
                </a:lnTo>
                <a:lnTo>
                  <a:pt x="2241719" y="691126"/>
                </a:lnTo>
                <a:lnTo>
                  <a:pt x="2288413" y="695243"/>
                </a:lnTo>
                <a:lnTo>
                  <a:pt x="2335109" y="698917"/>
                </a:lnTo>
                <a:lnTo>
                  <a:pt x="2381807" y="702115"/>
                </a:lnTo>
                <a:lnTo>
                  <a:pt x="2428506" y="704805"/>
                </a:lnTo>
                <a:lnTo>
                  <a:pt x="2475206" y="706954"/>
                </a:lnTo>
                <a:lnTo>
                  <a:pt x="2521909" y="708528"/>
                </a:lnTo>
                <a:lnTo>
                  <a:pt x="2568613" y="709496"/>
                </a:lnTo>
                <a:lnTo>
                  <a:pt x="2615320" y="709824"/>
                </a:lnTo>
                <a:lnTo>
                  <a:pt x="2662028" y="709480"/>
                </a:lnTo>
                <a:lnTo>
                  <a:pt x="2708739" y="708430"/>
                </a:lnTo>
                <a:lnTo>
                  <a:pt x="2755452" y="706642"/>
                </a:lnTo>
                <a:lnTo>
                  <a:pt x="2802167" y="704083"/>
                </a:lnTo>
                <a:lnTo>
                  <a:pt x="2848885" y="700721"/>
                </a:lnTo>
                <a:lnTo>
                  <a:pt x="2895605" y="696522"/>
                </a:lnTo>
                <a:lnTo>
                  <a:pt x="2942328" y="691454"/>
                </a:lnTo>
                <a:lnTo>
                  <a:pt x="2989054" y="685484"/>
                </a:lnTo>
                <a:lnTo>
                  <a:pt x="3035783" y="678578"/>
                </a:lnTo>
                <a:lnTo>
                  <a:pt x="3082515" y="670705"/>
                </a:lnTo>
                <a:lnTo>
                  <a:pt x="3129250" y="661832"/>
                </a:lnTo>
                <a:lnTo>
                  <a:pt x="3175988" y="651925"/>
                </a:lnTo>
                <a:lnTo>
                  <a:pt x="3222730" y="640952"/>
                </a:lnTo>
                <a:lnTo>
                  <a:pt x="3269475" y="628880"/>
                </a:lnTo>
                <a:lnTo>
                  <a:pt x="3316224" y="615677"/>
                </a:lnTo>
                <a:lnTo>
                  <a:pt x="3392424" y="94469"/>
                </a:lnTo>
                <a:close/>
              </a:path>
            </a:pathLst>
          </a:custGeom>
          <a:ln w="12192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3676" y="1710435"/>
            <a:ext cx="276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От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раздражительности </a:t>
            </a:r>
            <a:r>
              <a:rPr sz="1200" b="1" i="1" dirty="0">
                <a:solidFill>
                  <a:srgbClr val="6F2F9F"/>
                </a:solidFill>
                <a:latin typeface="Century Gothic"/>
                <a:cs typeface="Century Gothic"/>
              </a:rPr>
              <a:t>и</a:t>
            </a:r>
            <a:r>
              <a:rPr sz="1200" b="1" i="1" spc="-45" dirty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неврозов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2367" y="4033520"/>
            <a:ext cx="3297935" cy="73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2367" y="4030827"/>
            <a:ext cx="3286125" cy="709930"/>
          </a:xfrm>
          <a:custGeom>
            <a:avLst/>
            <a:gdLst/>
            <a:ahLst/>
            <a:cxnLst/>
            <a:rect l="l" t="t" r="r" b="b"/>
            <a:pathLst>
              <a:path w="3286125" h="709929">
                <a:moveTo>
                  <a:pt x="3285744" y="94132"/>
                </a:moveTo>
                <a:lnTo>
                  <a:pt x="3238719" y="107516"/>
                </a:lnTo>
                <a:lnTo>
                  <a:pt x="3191698" y="119736"/>
                </a:lnTo>
                <a:lnTo>
                  <a:pt x="3144681" y="130827"/>
                </a:lnTo>
                <a:lnTo>
                  <a:pt x="3097668" y="140822"/>
                </a:lnTo>
                <a:lnTo>
                  <a:pt x="3050658" y="149756"/>
                </a:lnTo>
                <a:lnTo>
                  <a:pt x="3003651" y="157663"/>
                </a:lnTo>
                <a:lnTo>
                  <a:pt x="2956648" y="164577"/>
                </a:lnTo>
                <a:lnTo>
                  <a:pt x="2909648" y="170533"/>
                </a:lnTo>
                <a:lnTo>
                  <a:pt x="2862652" y="175565"/>
                </a:lnTo>
                <a:lnTo>
                  <a:pt x="2815658" y="179707"/>
                </a:lnTo>
                <a:lnTo>
                  <a:pt x="2768668" y="182993"/>
                </a:lnTo>
                <a:lnTo>
                  <a:pt x="2721681" y="185458"/>
                </a:lnTo>
                <a:lnTo>
                  <a:pt x="2674698" y="187135"/>
                </a:lnTo>
                <a:lnTo>
                  <a:pt x="2627717" y="188059"/>
                </a:lnTo>
                <a:lnTo>
                  <a:pt x="2580739" y="188265"/>
                </a:lnTo>
                <a:lnTo>
                  <a:pt x="2533764" y="187785"/>
                </a:lnTo>
                <a:lnTo>
                  <a:pt x="2486792" y="186656"/>
                </a:lnTo>
                <a:lnTo>
                  <a:pt x="2439823" y="184910"/>
                </a:lnTo>
                <a:lnTo>
                  <a:pt x="2392857" y="182582"/>
                </a:lnTo>
                <a:lnTo>
                  <a:pt x="2345893" y="179707"/>
                </a:lnTo>
                <a:lnTo>
                  <a:pt x="2298932" y="176318"/>
                </a:lnTo>
                <a:lnTo>
                  <a:pt x="2251974" y="172450"/>
                </a:lnTo>
                <a:lnTo>
                  <a:pt x="2205018" y="168137"/>
                </a:lnTo>
                <a:lnTo>
                  <a:pt x="2158065" y="163414"/>
                </a:lnTo>
                <a:lnTo>
                  <a:pt x="2111114" y="158313"/>
                </a:lnTo>
                <a:lnTo>
                  <a:pt x="2064165" y="152871"/>
                </a:lnTo>
                <a:lnTo>
                  <a:pt x="2017219" y="147120"/>
                </a:lnTo>
                <a:lnTo>
                  <a:pt x="1970275" y="141096"/>
                </a:lnTo>
                <a:lnTo>
                  <a:pt x="1923334" y="134832"/>
                </a:lnTo>
                <a:lnTo>
                  <a:pt x="1876395" y="128362"/>
                </a:lnTo>
                <a:lnTo>
                  <a:pt x="1829457" y="121721"/>
                </a:lnTo>
                <a:lnTo>
                  <a:pt x="1782522" y="114944"/>
                </a:lnTo>
                <a:lnTo>
                  <a:pt x="1735589" y="108064"/>
                </a:lnTo>
                <a:lnTo>
                  <a:pt x="1688658" y="101115"/>
                </a:lnTo>
                <a:lnTo>
                  <a:pt x="1641729" y="94132"/>
                </a:lnTo>
                <a:lnTo>
                  <a:pt x="1594801" y="87149"/>
                </a:lnTo>
                <a:lnTo>
                  <a:pt x="1547876" y="80200"/>
                </a:lnTo>
                <a:lnTo>
                  <a:pt x="1500952" y="73320"/>
                </a:lnTo>
                <a:lnTo>
                  <a:pt x="1454030" y="66543"/>
                </a:lnTo>
                <a:lnTo>
                  <a:pt x="1407109" y="59902"/>
                </a:lnTo>
                <a:lnTo>
                  <a:pt x="1360190" y="53433"/>
                </a:lnTo>
                <a:lnTo>
                  <a:pt x="1313273" y="47168"/>
                </a:lnTo>
                <a:lnTo>
                  <a:pt x="1266357" y="41144"/>
                </a:lnTo>
                <a:lnTo>
                  <a:pt x="1219443" y="35393"/>
                </a:lnTo>
                <a:lnTo>
                  <a:pt x="1172530" y="29951"/>
                </a:lnTo>
                <a:lnTo>
                  <a:pt x="1125618" y="24850"/>
                </a:lnTo>
                <a:lnTo>
                  <a:pt x="1078708" y="20127"/>
                </a:lnTo>
                <a:lnTo>
                  <a:pt x="1031799" y="15814"/>
                </a:lnTo>
                <a:lnTo>
                  <a:pt x="984891" y="11946"/>
                </a:lnTo>
                <a:lnTo>
                  <a:pt x="937984" y="8557"/>
                </a:lnTo>
                <a:lnTo>
                  <a:pt x="891078" y="5682"/>
                </a:lnTo>
                <a:lnTo>
                  <a:pt x="844173" y="3354"/>
                </a:lnTo>
                <a:lnTo>
                  <a:pt x="797269" y="1608"/>
                </a:lnTo>
                <a:lnTo>
                  <a:pt x="750366" y="479"/>
                </a:lnTo>
                <a:lnTo>
                  <a:pt x="703464" y="0"/>
                </a:lnTo>
                <a:lnTo>
                  <a:pt x="656563" y="205"/>
                </a:lnTo>
                <a:lnTo>
                  <a:pt x="609663" y="1129"/>
                </a:lnTo>
                <a:lnTo>
                  <a:pt x="562763" y="2806"/>
                </a:lnTo>
                <a:lnTo>
                  <a:pt x="515864" y="5271"/>
                </a:lnTo>
                <a:lnTo>
                  <a:pt x="468965" y="8557"/>
                </a:lnTo>
                <a:lnTo>
                  <a:pt x="422067" y="12699"/>
                </a:lnTo>
                <a:lnTo>
                  <a:pt x="375169" y="17731"/>
                </a:lnTo>
                <a:lnTo>
                  <a:pt x="328272" y="23687"/>
                </a:lnTo>
                <a:lnTo>
                  <a:pt x="281375" y="30601"/>
                </a:lnTo>
                <a:lnTo>
                  <a:pt x="234479" y="38508"/>
                </a:lnTo>
                <a:lnTo>
                  <a:pt x="187583" y="47442"/>
                </a:lnTo>
                <a:lnTo>
                  <a:pt x="140687" y="57437"/>
                </a:lnTo>
                <a:lnTo>
                  <a:pt x="93791" y="68528"/>
                </a:lnTo>
                <a:lnTo>
                  <a:pt x="46895" y="80748"/>
                </a:lnTo>
                <a:lnTo>
                  <a:pt x="0" y="94132"/>
                </a:lnTo>
                <a:lnTo>
                  <a:pt x="0" y="615340"/>
                </a:lnTo>
                <a:lnTo>
                  <a:pt x="46895" y="601956"/>
                </a:lnTo>
                <a:lnTo>
                  <a:pt x="93791" y="589736"/>
                </a:lnTo>
                <a:lnTo>
                  <a:pt x="140687" y="578645"/>
                </a:lnTo>
                <a:lnTo>
                  <a:pt x="187583" y="568650"/>
                </a:lnTo>
                <a:lnTo>
                  <a:pt x="234479" y="559716"/>
                </a:lnTo>
                <a:lnTo>
                  <a:pt x="281375" y="551809"/>
                </a:lnTo>
                <a:lnTo>
                  <a:pt x="328272" y="544895"/>
                </a:lnTo>
                <a:lnTo>
                  <a:pt x="375169" y="538939"/>
                </a:lnTo>
                <a:lnTo>
                  <a:pt x="422067" y="533907"/>
                </a:lnTo>
                <a:lnTo>
                  <a:pt x="468965" y="529765"/>
                </a:lnTo>
                <a:lnTo>
                  <a:pt x="515864" y="526479"/>
                </a:lnTo>
                <a:lnTo>
                  <a:pt x="562763" y="524014"/>
                </a:lnTo>
                <a:lnTo>
                  <a:pt x="609663" y="522337"/>
                </a:lnTo>
                <a:lnTo>
                  <a:pt x="656563" y="521413"/>
                </a:lnTo>
                <a:lnTo>
                  <a:pt x="703464" y="521208"/>
                </a:lnTo>
                <a:lnTo>
                  <a:pt x="750366" y="521687"/>
                </a:lnTo>
                <a:lnTo>
                  <a:pt x="797269" y="522816"/>
                </a:lnTo>
                <a:lnTo>
                  <a:pt x="844173" y="524562"/>
                </a:lnTo>
                <a:lnTo>
                  <a:pt x="891078" y="526890"/>
                </a:lnTo>
                <a:lnTo>
                  <a:pt x="937984" y="529765"/>
                </a:lnTo>
                <a:lnTo>
                  <a:pt x="984891" y="533154"/>
                </a:lnTo>
                <a:lnTo>
                  <a:pt x="1031799" y="537022"/>
                </a:lnTo>
                <a:lnTo>
                  <a:pt x="1078708" y="541335"/>
                </a:lnTo>
                <a:lnTo>
                  <a:pt x="1125618" y="546058"/>
                </a:lnTo>
                <a:lnTo>
                  <a:pt x="1172530" y="551159"/>
                </a:lnTo>
                <a:lnTo>
                  <a:pt x="1219443" y="556601"/>
                </a:lnTo>
                <a:lnTo>
                  <a:pt x="1266357" y="562352"/>
                </a:lnTo>
                <a:lnTo>
                  <a:pt x="1313273" y="568376"/>
                </a:lnTo>
                <a:lnTo>
                  <a:pt x="1360190" y="574641"/>
                </a:lnTo>
                <a:lnTo>
                  <a:pt x="1407109" y="581110"/>
                </a:lnTo>
                <a:lnTo>
                  <a:pt x="1454030" y="587751"/>
                </a:lnTo>
                <a:lnTo>
                  <a:pt x="1500952" y="594528"/>
                </a:lnTo>
                <a:lnTo>
                  <a:pt x="1547876" y="601408"/>
                </a:lnTo>
                <a:lnTo>
                  <a:pt x="1594801" y="608357"/>
                </a:lnTo>
                <a:lnTo>
                  <a:pt x="1641728" y="615340"/>
                </a:lnTo>
                <a:lnTo>
                  <a:pt x="1688658" y="622323"/>
                </a:lnTo>
                <a:lnTo>
                  <a:pt x="1735589" y="629272"/>
                </a:lnTo>
                <a:lnTo>
                  <a:pt x="1782522" y="636152"/>
                </a:lnTo>
                <a:lnTo>
                  <a:pt x="1829457" y="642929"/>
                </a:lnTo>
                <a:lnTo>
                  <a:pt x="1876395" y="649570"/>
                </a:lnTo>
                <a:lnTo>
                  <a:pt x="1923334" y="656040"/>
                </a:lnTo>
                <a:lnTo>
                  <a:pt x="1970275" y="662304"/>
                </a:lnTo>
                <a:lnTo>
                  <a:pt x="2017219" y="668328"/>
                </a:lnTo>
                <a:lnTo>
                  <a:pt x="2064165" y="674079"/>
                </a:lnTo>
                <a:lnTo>
                  <a:pt x="2111114" y="679521"/>
                </a:lnTo>
                <a:lnTo>
                  <a:pt x="2158065" y="684622"/>
                </a:lnTo>
                <a:lnTo>
                  <a:pt x="2205018" y="689345"/>
                </a:lnTo>
                <a:lnTo>
                  <a:pt x="2251974" y="693658"/>
                </a:lnTo>
                <a:lnTo>
                  <a:pt x="2298932" y="697526"/>
                </a:lnTo>
                <a:lnTo>
                  <a:pt x="2345893" y="700915"/>
                </a:lnTo>
                <a:lnTo>
                  <a:pt x="2392857" y="703790"/>
                </a:lnTo>
                <a:lnTo>
                  <a:pt x="2439823" y="706118"/>
                </a:lnTo>
                <a:lnTo>
                  <a:pt x="2486792" y="707864"/>
                </a:lnTo>
                <a:lnTo>
                  <a:pt x="2533764" y="708993"/>
                </a:lnTo>
                <a:lnTo>
                  <a:pt x="2580739" y="709473"/>
                </a:lnTo>
                <a:lnTo>
                  <a:pt x="2627717" y="709267"/>
                </a:lnTo>
                <a:lnTo>
                  <a:pt x="2674698" y="708343"/>
                </a:lnTo>
                <a:lnTo>
                  <a:pt x="2721681" y="706666"/>
                </a:lnTo>
                <a:lnTo>
                  <a:pt x="2768668" y="704201"/>
                </a:lnTo>
                <a:lnTo>
                  <a:pt x="2815658" y="700915"/>
                </a:lnTo>
                <a:lnTo>
                  <a:pt x="2862652" y="696773"/>
                </a:lnTo>
                <a:lnTo>
                  <a:pt x="2909648" y="691741"/>
                </a:lnTo>
                <a:lnTo>
                  <a:pt x="2956648" y="685785"/>
                </a:lnTo>
                <a:lnTo>
                  <a:pt x="3003651" y="678871"/>
                </a:lnTo>
                <a:lnTo>
                  <a:pt x="3050658" y="670964"/>
                </a:lnTo>
                <a:lnTo>
                  <a:pt x="3097668" y="662030"/>
                </a:lnTo>
                <a:lnTo>
                  <a:pt x="3144681" y="652035"/>
                </a:lnTo>
                <a:lnTo>
                  <a:pt x="3191698" y="640944"/>
                </a:lnTo>
                <a:lnTo>
                  <a:pt x="3238719" y="628724"/>
                </a:lnTo>
                <a:lnTo>
                  <a:pt x="3285744" y="615340"/>
                </a:lnTo>
                <a:lnTo>
                  <a:pt x="3285744" y="94132"/>
                </a:lnTo>
                <a:close/>
              </a:path>
            </a:pathLst>
          </a:custGeom>
          <a:ln w="12192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23235" y="4228084"/>
            <a:ext cx="2390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Музыка, нормализующая</a:t>
            </a:r>
            <a:r>
              <a:rPr sz="1200" b="1" i="1" spc="-40" dirty="0">
                <a:solidFill>
                  <a:srgbClr val="6F2F9F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сон.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75688" y="5813552"/>
            <a:ext cx="3404616" cy="846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5688" y="5811173"/>
            <a:ext cx="3392804" cy="824865"/>
          </a:xfrm>
          <a:custGeom>
            <a:avLst/>
            <a:gdLst/>
            <a:ahLst/>
            <a:cxnLst/>
            <a:rect l="l" t="t" r="r" b="b"/>
            <a:pathLst>
              <a:path w="3392804" h="824865">
                <a:moveTo>
                  <a:pt x="3392424" y="109058"/>
                </a:moveTo>
                <a:lnTo>
                  <a:pt x="3346580" y="123765"/>
                </a:lnTo>
                <a:lnTo>
                  <a:pt x="3300736" y="137263"/>
                </a:lnTo>
                <a:lnTo>
                  <a:pt x="3254893" y="149586"/>
                </a:lnTo>
                <a:lnTo>
                  <a:pt x="3209049" y="160767"/>
                </a:lnTo>
                <a:lnTo>
                  <a:pt x="3163206" y="170840"/>
                </a:lnTo>
                <a:lnTo>
                  <a:pt x="3117362" y="179839"/>
                </a:lnTo>
                <a:lnTo>
                  <a:pt x="3071519" y="187797"/>
                </a:lnTo>
                <a:lnTo>
                  <a:pt x="3025675" y="194747"/>
                </a:lnTo>
                <a:lnTo>
                  <a:pt x="2979831" y="200724"/>
                </a:lnTo>
                <a:lnTo>
                  <a:pt x="2933988" y="205760"/>
                </a:lnTo>
                <a:lnTo>
                  <a:pt x="2888144" y="209890"/>
                </a:lnTo>
                <a:lnTo>
                  <a:pt x="2842301" y="213147"/>
                </a:lnTo>
                <a:lnTo>
                  <a:pt x="2796457" y="215565"/>
                </a:lnTo>
                <a:lnTo>
                  <a:pt x="2750614" y="217177"/>
                </a:lnTo>
                <a:lnTo>
                  <a:pt x="2704770" y="218016"/>
                </a:lnTo>
                <a:lnTo>
                  <a:pt x="2658926" y="218117"/>
                </a:lnTo>
                <a:lnTo>
                  <a:pt x="2613083" y="217512"/>
                </a:lnTo>
                <a:lnTo>
                  <a:pt x="2567239" y="216236"/>
                </a:lnTo>
                <a:lnTo>
                  <a:pt x="2521396" y="214323"/>
                </a:lnTo>
                <a:lnTo>
                  <a:pt x="2475552" y="211804"/>
                </a:lnTo>
                <a:lnTo>
                  <a:pt x="2429709" y="208715"/>
                </a:lnTo>
                <a:lnTo>
                  <a:pt x="2383865" y="205089"/>
                </a:lnTo>
                <a:lnTo>
                  <a:pt x="2338021" y="200959"/>
                </a:lnTo>
                <a:lnTo>
                  <a:pt x="2292178" y="196359"/>
                </a:lnTo>
                <a:lnTo>
                  <a:pt x="2246334" y="191322"/>
                </a:lnTo>
                <a:lnTo>
                  <a:pt x="2200491" y="185883"/>
                </a:lnTo>
                <a:lnTo>
                  <a:pt x="2154647" y="180074"/>
                </a:lnTo>
                <a:lnTo>
                  <a:pt x="2108804" y="173929"/>
                </a:lnTo>
                <a:lnTo>
                  <a:pt x="2062960" y="167482"/>
                </a:lnTo>
                <a:lnTo>
                  <a:pt x="2017116" y="160767"/>
                </a:lnTo>
                <a:lnTo>
                  <a:pt x="1971273" y="153816"/>
                </a:lnTo>
                <a:lnTo>
                  <a:pt x="1925429" y="146665"/>
                </a:lnTo>
                <a:lnTo>
                  <a:pt x="1879586" y="139345"/>
                </a:lnTo>
                <a:lnTo>
                  <a:pt x="1833742" y="131891"/>
                </a:lnTo>
                <a:lnTo>
                  <a:pt x="1787899" y="124336"/>
                </a:lnTo>
                <a:lnTo>
                  <a:pt x="1742055" y="116714"/>
                </a:lnTo>
                <a:lnTo>
                  <a:pt x="1696211" y="109058"/>
                </a:lnTo>
                <a:lnTo>
                  <a:pt x="1650368" y="101403"/>
                </a:lnTo>
                <a:lnTo>
                  <a:pt x="1604524" y="93781"/>
                </a:lnTo>
                <a:lnTo>
                  <a:pt x="1558681" y="86226"/>
                </a:lnTo>
                <a:lnTo>
                  <a:pt x="1512837" y="78772"/>
                </a:lnTo>
                <a:lnTo>
                  <a:pt x="1466994" y="71452"/>
                </a:lnTo>
                <a:lnTo>
                  <a:pt x="1421150" y="64300"/>
                </a:lnTo>
                <a:lnTo>
                  <a:pt x="1375307" y="57349"/>
                </a:lnTo>
                <a:lnTo>
                  <a:pt x="1329463" y="50634"/>
                </a:lnTo>
                <a:lnTo>
                  <a:pt x="1283619" y="44187"/>
                </a:lnTo>
                <a:lnTo>
                  <a:pt x="1237776" y="38042"/>
                </a:lnTo>
                <a:lnTo>
                  <a:pt x="1191932" y="32234"/>
                </a:lnTo>
                <a:lnTo>
                  <a:pt x="1146089" y="26794"/>
                </a:lnTo>
                <a:lnTo>
                  <a:pt x="1100245" y="21758"/>
                </a:lnTo>
                <a:lnTo>
                  <a:pt x="1054402" y="17157"/>
                </a:lnTo>
                <a:lnTo>
                  <a:pt x="1008558" y="13027"/>
                </a:lnTo>
                <a:lnTo>
                  <a:pt x="962714" y="9401"/>
                </a:lnTo>
                <a:lnTo>
                  <a:pt x="916871" y="6312"/>
                </a:lnTo>
                <a:lnTo>
                  <a:pt x="871027" y="3794"/>
                </a:lnTo>
                <a:lnTo>
                  <a:pt x="825184" y="1880"/>
                </a:lnTo>
                <a:lnTo>
                  <a:pt x="779340" y="604"/>
                </a:lnTo>
                <a:lnTo>
                  <a:pt x="733497" y="0"/>
                </a:lnTo>
                <a:lnTo>
                  <a:pt x="687653" y="100"/>
                </a:lnTo>
                <a:lnTo>
                  <a:pt x="641809" y="940"/>
                </a:lnTo>
                <a:lnTo>
                  <a:pt x="595966" y="2551"/>
                </a:lnTo>
                <a:lnTo>
                  <a:pt x="550122" y="4969"/>
                </a:lnTo>
                <a:lnTo>
                  <a:pt x="504279" y="8226"/>
                </a:lnTo>
                <a:lnTo>
                  <a:pt x="458435" y="12356"/>
                </a:lnTo>
                <a:lnTo>
                  <a:pt x="412592" y="17392"/>
                </a:lnTo>
                <a:lnTo>
                  <a:pt x="366748" y="23369"/>
                </a:lnTo>
                <a:lnTo>
                  <a:pt x="320904" y="30320"/>
                </a:lnTo>
                <a:lnTo>
                  <a:pt x="275061" y="38277"/>
                </a:lnTo>
                <a:lnTo>
                  <a:pt x="229217" y="47276"/>
                </a:lnTo>
                <a:lnTo>
                  <a:pt x="183374" y="57349"/>
                </a:lnTo>
                <a:lnTo>
                  <a:pt x="137530" y="68530"/>
                </a:lnTo>
                <a:lnTo>
                  <a:pt x="91687" y="80853"/>
                </a:lnTo>
                <a:lnTo>
                  <a:pt x="45843" y="94351"/>
                </a:lnTo>
                <a:lnTo>
                  <a:pt x="0" y="109058"/>
                </a:lnTo>
                <a:lnTo>
                  <a:pt x="0" y="715610"/>
                </a:lnTo>
                <a:lnTo>
                  <a:pt x="45843" y="700903"/>
                </a:lnTo>
                <a:lnTo>
                  <a:pt x="91687" y="687405"/>
                </a:lnTo>
                <a:lnTo>
                  <a:pt x="137530" y="675082"/>
                </a:lnTo>
                <a:lnTo>
                  <a:pt x="183374" y="663901"/>
                </a:lnTo>
                <a:lnTo>
                  <a:pt x="229217" y="653828"/>
                </a:lnTo>
                <a:lnTo>
                  <a:pt x="275061" y="644829"/>
                </a:lnTo>
                <a:lnTo>
                  <a:pt x="320904" y="636872"/>
                </a:lnTo>
                <a:lnTo>
                  <a:pt x="366748" y="629921"/>
                </a:lnTo>
                <a:lnTo>
                  <a:pt x="412592" y="623944"/>
                </a:lnTo>
                <a:lnTo>
                  <a:pt x="458435" y="618908"/>
                </a:lnTo>
                <a:lnTo>
                  <a:pt x="504279" y="614778"/>
                </a:lnTo>
                <a:lnTo>
                  <a:pt x="550122" y="611521"/>
                </a:lnTo>
                <a:lnTo>
                  <a:pt x="595966" y="609103"/>
                </a:lnTo>
                <a:lnTo>
                  <a:pt x="641809" y="607492"/>
                </a:lnTo>
                <a:lnTo>
                  <a:pt x="687653" y="606652"/>
                </a:lnTo>
                <a:lnTo>
                  <a:pt x="733497" y="606552"/>
                </a:lnTo>
                <a:lnTo>
                  <a:pt x="779340" y="607156"/>
                </a:lnTo>
                <a:lnTo>
                  <a:pt x="825184" y="608432"/>
                </a:lnTo>
                <a:lnTo>
                  <a:pt x="871027" y="610346"/>
                </a:lnTo>
                <a:lnTo>
                  <a:pt x="916871" y="612864"/>
                </a:lnTo>
                <a:lnTo>
                  <a:pt x="962714" y="615953"/>
                </a:lnTo>
                <a:lnTo>
                  <a:pt x="1008558" y="619579"/>
                </a:lnTo>
                <a:lnTo>
                  <a:pt x="1054402" y="623709"/>
                </a:lnTo>
                <a:lnTo>
                  <a:pt x="1100245" y="628310"/>
                </a:lnTo>
                <a:lnTo>
                  <a:pt x="1146089" y="633346"/>
                </a:lnTo>
                <a:lnTo>
                  <a:pt x="1191932" y="638786"/>
                </a:lnTo>
                <a:lnTo>
                  <a:pt x="1237776" y="644594"/>
                </a:lnTo>
                <a:lnTo>
                  <a:pt x="1283619" y="650739"/>
                </a:lnTo>
                <a:lnTo>
                  <a:pt x="1329463" y="657186"/>
                </a:lnTo>
                <a:lnTo>
                  <a:pt x="1375307" y="663901"/>
                </a:lnTo>
                <a:lnTo>
                  <a:pt x="1421150" y="670852"/>
                </a:lnTo>
                <a:lnTo>
                  <a:pt x="1466994" y="678004"/>
                </a:lnTo>
                <a:lnTo>
                  <a:pt x="1512837" y="685324"/>
                </a:lnTo>
                <a:lnTo>
                  <a:pt x="1558681" y="692778"/>
                </a:lnTo>
                <a:lnTo>
                  <a:pt x="1604524" y="700333"/>
                </a:lnTo>
                <a:lnTo>
                  <a:pt x="1650368" y="707955"/>
                </a:lnTo>
                <a:lnTo>
                  <a:pt x="1696212" y="715610"/>
                </a:lnTo>
                <a:lnTo>
                  <a:pt x="1742055" y="723266"/>
                </a:lnTo>
                <a:lnTo>
                  <a:pt x="1787899" y="730888"/>
                </a:lnTo>
                <a:lnTo>
                  <a:pt x="1833742" y="738443"/>
                </a:lnTo>
                <a:lnTo>
                  <a:pt x="1879586" y="745897"/>
                </a:lnTo>
                <a:lnTo>
                  <a:pt x="1925429" y="753217"/>
                </a:lnTo>
                <a:lnTo>
                  <a:pt x="1971273" y="760368"/>
                </a:lnTo>
                <a:lnTo>
                  <a:pt x="2017116" y="767319"/>
                </a:lnTo>
                <a:lnTo>
                  <a:pt x="2062960" y="774034"/>
                </a:lnTo>
                <a:lnTo>
                  <a:pt x="2108804" y="780481"/>
                </a:lnTo>
                <a:lnTo>
                  <a:pt x="2154647" y="786626"/>
                </a:lnTo>
                <a:lnTo>
                  <a:pt x="2200491" y="792435"/>
                </a:lnTo>
                <a:lnTo>
                  <a:pt x="2246334" y="797874"/>
                </a:lnTo>
                <a:lnTo>
                  <a:pt x="2292178" y="802911"/>
                </a:lnTo>
                <a:lnTo>
                  <a:pt x="2338021" y="807511"/>
                </a:lnTo>
                <a:lnTo>
                  <a:pt x="2383865" y="811641"/>
                </a:lnTo>
                <a:lnTo>
                  <a:pt x="2429709" y="815267"/>
                </a:lnTo>
                <a:lnTo>
                  <a:pt x="2475552" y="818356"/>
                </a:lnTo>
                <a:lnTo>
                  <a:pt x="2521396" y="820875"/>
                </a:lnTo>
                <a:lnTo>
                  <a:pt x="2567239" y="822788"/>
                </a:lnTo>
                <a:lnTo>
                  <a:pt x="2613083" y="824064"/>
                </a:lnTo>
                <a:lnTo>
                  <a:pt x="2658926" y="824669"/>
                </a:lnTo>
                <a:lnTo>
                  <a:pt x="2704770" y="824568"/>
                </a:lnTo>
                <a:lnTo>
                  <a:pt x="2750614" y="823729"/>
                </a:lnTo>
                <a:lnTo>
                  <a:pt x="2796457" y="822117"/>
                </a:lnTo>
                <a:lnTo>
                  <a:pt x="2842301" y="819699"/>
                </a:lnTo>
                <a:lnTo>
                  <a:pt x="2888144" y="816442"/>
                </a:lnTo>
                <a:lnTo>
                  <a:pt x="2933988" y="812312"/>
                </a:lnTo>
                <a:lnTo>
                  <a:pt x="2979831" y="807276"/>
                </a:lnTo>
                <a:lnTo>
                  <a:pt x="3025675" y="801299"/>
                </a:lnTo>
                <a:lnTo>
                  <a:pt x="3071519" y="794349"/>
                </a:lnTo>
                <a:lnTo>
                  <a:pt x="3117362" y="786391"/>
                </a:lnTo>
                <a:lnTo>
                  <a:pt x="3163206" y="777392"/>
                </a:lnTo>
                <a:lnTo>
                  <a:pt x="3209049" y="767319"/>
                </a:lnTo>
                <a:lnTo>
                  <a:pt x="3254893" y="756138"/>
                </a:lnTo>
                <a:lnTo>
                  <a:pt x="3300736" y="743815"/>
                </a:lnTo>
                <a:lnTo>
                  <a:pt x="3346580" y="730317"/>
                </a:lnTo>
                <a:lnTo>
                  <a:pt x="3392424" y="715610"/>
                </a:lnTo>
                <a:lnTo>
                  <a:pt x="3392424" y="109058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31211" y="6041644"/>
            <a:ext cx="2878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Century Gothic"/>
                <a:cs typeface="Century Gothic"/>
              </a:rPr>
              <a:t>Музыка для </a:t>
            </a: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стабилизации</a:t>
            </a:r>
            <a:r>
              <a:rPr sz="1200" b="1" spc="-5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Century Gothic"/>
                <a:cs typeface="Century Gothic"/>
              </a:rPr>
              <a:t>давления.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23288" y="7059431"/>
            <a:ext cx="3785616" cy="818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3288" y="7059431"/>
            <a:ext cx="3773804" cy="792480"/>
          </a:xfrm>
          <a:custGeom>
            <a:avLst/>
            <a:gdLst/>
            <a:ahLst/>
            <a:cxnLst/>
            <a:rect l="l" t="t" r="r" b="b"/>
            <a:pathLst>
              <a:path w="3773804" h="792479">
                <a:moveTo>
                  <a:pt x="3773424" y="104384"/>
                </a:moveTo>
                <a:lnTo>
                  <a:pt x="3726743" y="118259"/>
                </a:lnTo>
                <a:lnTo>
                  <a:pt x="3680065" y="131027"/>
                </a:lnTo>
                <a:lnTo>
                  <a:pt x="3633390" y="142717"/>
                </a:lnTo>
                <a:lnTo>
                  <a:pt x="3586718" y="153361"/>
                </a:lnTo>
                <a:lnTo>
                  <a:pt x="3540049" y="162988"/>
                </a:lnTo>
                <a:lnTo>
                  <a:pt x="3493382" y="171627"/>
                </a:lnTo>
                <a:lnTo>
                  <a:pt x="3446719" y="179309"/>
                </a:lnTo>
                <a:lnTo>
                  <a:pt x="3400057" y="186063"/>
                </a:lnTo>
                <a:lnTo>
                  <a:pt x="3353399" y="191920"/>
                </a:lnTo>
                <a:lnTo>
                  <a:pt x="3306743" y="196908"/>
                </a:lnTo>
                <a:lnTo>
                  <a:pt x="3260089" y="201059"/>
                </a:lnTo>
                <a:lnTo>
                  <a:pt x="3213437" y="204402"/>
                </a:lnTo>
                <a:lnTo>
                  <a:pt x="3166788" y="206966"/>
                </a:lnTo>
                <a:lnTo>
                  <a:pt x="3120140" y="208782"/>
                </a:lnTo>
                <a:lnTo>
                  <a:pt x="3073495" y="209880"/>
                </a:lnTo>
                <a:lnTo>
                  <a:pt x="3026851" y="210289"/>
                </a:lnTo>
                <a:lnTo>
                  <a:pt x="2980210" y="210039"/>
                </a:lnTo>
                <a:lnTo>
                  <a:pt x="2933570" y="209161"/>
                </a:lnTo>
                <a:lnTo>
                  <a:pt x="2886932" y="207683"/>
                </a:lnTo>
                <a:lnTo>
                  <a:pt x="2840295" y="205636"/>
                </a:lnTo>
                <a:lnTo>
                  <a:pt x="2793660" y="203050"/>
                </a:lnTo>
                <a:lnTo>
                  <a:pt x="2747026" y="199955"/>
                </a:lnTo>
                <a:lnTo>
                  <a:pt x="2700394" y="196380"/>
                </a:lnTo>
                <a:lnTo>
                  <a:pt x="2653763" y="192355"/>
                </a:lnTo>
                <a:lnTo>
                  <a:pt x="2607133" y="187911"/>
                </a:lnTo>
                <a:lnTo>
                  <a:pt x="2560504" y="183077"/>
                </a:lnTo>
                <a:lnTo>
                  <a:pt x="2513876" y="177883"/>
                </a:lnTo>
                <a:lnTo>
                  <a:pt x="2467249" y="172358"/>
                </a:lnTo>
                <a:lnTo>
                  <a:pt x="2420623" y="166534"/>
                </a:lnTo>
                <a:lnTo>
                  <a:pt x="2373998" y="160439"/>
                </a:lnTo>
                <a:lnTo>
                  <a:pt x="2327373" y="154103"/>
                </a:lnTo>
                <a:lnTo>
                  <a:pt x="2280749" y="147557"/>
                </a:lnTo>
                <a:lnTo>
                  <a:pt x="2234125" y="140830"/>
                </a:lnTo>
                <a:lnTo>
                  <a:pt x="2187502" y="133951"/>
                </a:lnTo>
                <a:lnTo>
                  <a:pt x="2140879" y="126952"/>
                </a:lnTo>
                <a:lnTo>
                  <a:pt x="2094256" y="119862"/>
                </a:lnTo>
                <a:lnTo>
                  <a:pt x="2047634" y="112710"/>
                </a:lnTo>
                <a:lnTo>
                  <a:pt x="2001011" y="105527"/>
                </a:lnTo>
                <a:lnTo>
                  <a:pt x="1954389" y="98343"/>
                </a:lnTo>
                <a:lnTo>
                  <a:pt x="1907767" y="91186"/>
                </a:lnTo>
                <a:lnTo>
                  <a:pt x="1861144" y="84088"/>
                </a:lnTo>
                <a:lnTo>
                  <a:pt x="1814521" y="77078"/>
                </a:lnTo>
                <a:lnTo>
                  <a:pt x="1767898" y="70185"/>
                </a:lnTo>
                <a:lnTo>
                  <a:pt x="1721274" y="63441"/>
                </a:lnTo>
                <a:lnTo>
                  <a:pt x="1674650" y="56874"/>
                </a:lnTo>
                <a:lnTo>
                  <a:pt x="1628025" y="50515"/>
                </a:lnTo>
                <a:lnTo>
                  <a:pt x="1581400" y="44393"/>
                </a:lnTo>
                <a:lnTo>
                  <a:pt x="1534774" y="38538"/>
                </a:lnTo>
                <a:lnTo>
                  <a:pt x="1488147" y="32980"/>
                </a:lnTo>
                <a:lnTo>
                  <a:pt x="1441519" y="27750"/>
                </a:lnTo>
                <a:lnTo>
                  <a:pt x="1394890" y="22876"/>
                </a:lnTo>
                <a:lnTo>
                  <a:pt x="1348260" y="18389"/>
                </a:lnTo>
                <a:lnTo>
                  <a:pt x="1301629" y="14318"/>
                </a:lnTo>
                <a:lnTo>
                  <a:pt x="1254997" y="10694"/>
                </a:lnTo>
                <a:lnTo>
                  <a:pt x="1208363" y="7547"/>
                </a:lnTo>
                <a:lnTo>
                  <a:pt x="1161728" y="4905"/>
                </a:lnTo>
                <a:lnTo>
                  <a:pt x="1115091" y="2800"/>
                </a:lnTo>
                <a:lnTo>
                  <a:pt x="1068453" y="1261"/>
                </a:lnTo>
                <a:lnTo>
                  <a:pt x="1021813" y="317"/>
                </a:lnTo>
                <a:lnTo>
                  <a:pt x="975172" y="0"/>
                </a:lnTo>
                <a:lnTo>
                  <a:pt x="928528" y="337"/>
                </a:lnTo>
                <a:lnTo>
                  <a:pt x="881883" y="1360"/>
                </a:lnTo>
                <a:lnTo>
                  <a:pt x="835235" y="3099"/>
                </a:lnTo>
                <a:lnTo>
                  <a:pt x="788586" y="5583"/>
                </a:lnTo>
                <a:lnTo>
                  <a:pt x="741934" y="8841"/>
                </a:lnTo>
                <a:lnTo>
                  <a:pt x="695280" y="12905"/>
                </a:lnTo>
                <a:lnTo>
                  <a:pt x="648624" y="17804"/>
                </a:lnTo>
                <a:lnTo>
                  <a:pt x="601966" y="23567"/>
                </a:lnTo>
                <a:lnTo>
                  <a:pt x="555304" y="30224"/>
                </a:lnTo>
                <a:lnTo>
                  <a:pt x="508641" y="37806"/>
                </a:lnTo>
                <a:lnTo>
                  <a:pt x="461974" y="46343"/>
                </a:lnTo>
                <a:lnTo>
                  <a:pt x="415305" y="55863"/>
                </a:lnTo>
                <a:lnTo>
                  <a:pt x="368633" y="66398"/>
                </a:lnTo>
                <a:lnTo>
                  <a:pt x="321958" y="77976"/>
                </a:lnTo>
                <a:lnTo>
                  <a:pt x="275280" y="90628"/>
                </a:lnTo>
                <a:lnTo>
                  <a:pt x="228600" y="104384"/>
                </a:lnTo>
                <a:lnTo>
                  <a:pt x="0" y="686552"/>
                </a:lnTo>
                <a:lnTo>
                  <a:pt x="46680" y="672796"/>
                </a:lnTo>
                <a:lnTo>
                  <a:pt x="93358" y="660144"/>
                </a:lnTo>
                <a:lnTo>
                  <a:pt x="140033" y="648566"/>
                </a:lnTo>
                <a:lnTo>
                  <a:pt x="186705" y="638031"/>
                </a:lnTo>
                <a:lnTo>
                  <a:pt x="233374" y="628511"/>
                </a:lnTo>
                <a:lnTo>
                  <a:pt x="280041" y="619974"/>
                </a:lnTo>
                <a:lnTo>
                  <a:pt x="326704" y="612392"/>
                </a:lnTo>
                <a:lnTo>
                  <a:pt x="373366" y="605735"/>
                </a:lnTo>
                <a:lnTo>
                  <a:pt x="420024" y="599972"/>
                </a:lnTo>
                <a:lnTo>
                  <a:pt x="466680" y="595073"/>
                </a:lnTo>
                <a:lnTo>
                  <a:pt x="513334" y="591009"/>
                </a:lnTo>
                <a:lnTo>
                  <a:pt x="559986" y="587751"/>
                </a:lnTo>
                <a:lnTo>
                  <a:pt x="606635" y="585267"/>
                </a:lnTo>
                <a:lnTo>
                  <a:pt x="653283" y="583528"/>
                </a:lnTo>
                <a:lnTo>
                  <a:pt x="699928" y="582505"/>
                </a:lnTo>
                <a:lnTo>
                  <a:pt x="746572" y="582167"/>
                </a:lnTo>
                <a:lnTo>
                  <a:pt x="793213" y="582485"/>
                </a:lnTo>
                <a:lnTo>
                  <a:pt x="839853" y="583429"/>
                </a:lnTo>
                <a:lnTo>
                  <a:pt x="886491" y="584968"/>
                </a:lnTo>
                <a:lnTo>
                  <a:pt x="933128" y="587073"/>
                </a:lnTo>
                <a:lnTo>
                  <a:pt x="979763" y="589715"/>
                </a:lnTo>
                <a:lnTo>
                  <a:pt x="1026397" y="592862"/>
                </a:lnTo>
                <a:lnTo>
                  <a:pt x="1073029" y="596486"/>
                </a:lnTo>
                <a:lnTo>
                  <a:pt x="1119660" y="600557"/>
                </a:lnTo>
                <a:lnTo>
                  <a:pt x="1166290" y="605044"/>
                </a:lnTo>
                <a:lnTo>
                  <a:pt x="1212919" y="609918"/>
                </a:lnTo>
                <a:lnTo>
                  <a:pt x="1259547" y="615148"/>
                </a:lnTo>
                <a:lnTo>
                  <a:pt x="1306174" y="620706"/>
                </a:lnTo>
                <a:lnTo>
                  <a:pt x="1352800" y="626561"/>
                </a:lnTo>
                <a:lnTo>
                  <a:pt x="1399425" y="632683"/>
                </a:lnTo>
                <a:lnTo>
                  <a:pt x="1446050" y="639042"/>
                </a:lnTo>
                <a:lnTo>
                  <a:pt x="1492674" y="645609"/>
                </a:lnTo>
                <a:lnTo>
                  <a:pt x="1539298" y="652353"/>
                </a:lnTo>
                <a:lnTo>
                  <a:pt x="1585921" y="659246"/>
                </a:lnTo>
                <a:lnTo>
                  <a:pt x="1632544" y="666256"/>
                </a:lnTo>
                <a:lnTo>
                  <a:pt x="1679167" y="673354"/>
                </a:lnTo>
                <a:lnTo>
                  <a:pt x="1725789" y="680511"/>
                </a:lnTo>
                <a:lnTo>
                  <a:pt x="1772412" y="687695"/>
                </a:lnTo>
                <a:lnTo>
                  <a:pt x="1819034" y="694878"/>
                </a:lnTo>
                <a:lnTo>
                  <a:pt x="1865656" y="702030"/>
                </a:lnTo>
                <a:lnTo>
                  <a:pt x="1912279" y="709120"/>
                </a:lnTo>
                <a:lnTo>
                  <a:pt x="1958902" y="716119"/>
                </a:lnTo>
                <a:lnTo>
                  <a:pt x="2005525" y="722998"/>
                </a:lnTo>
                <a:lnTo>
                  <a:pt x="2052149" y="729725"/>
                </a:lnTo>
                <a:lnTo>
                  <a:pt x="2098773" y="736271"/>
                </a:lnTo>
                <a:lnTo>
                  <a:pt x="2145398" y="742607"/>
                </a:lnTo>
                <a:lnTo>
                  <a:pt x="2192023" y="748702"/>
                </a:lnTo>
                <a:lnTo>
                  <a:pt x="2238649" y="754526"/>
                </a:lnTo>
                <a:lnTo>
                  <a:pt x="2285276" y="760051"/>
                </a:lnTo>
                <a:lnTo>
                  <a:pt x="2331904" y="765245"/>
                </a:lnTo>
                <a:lnTo>
                  <a:pt x="2378533" y="770079"/>
                </a:lnTo>
                <a:lnTo>
                  <a:pt x="2425163" y="774523"/>
                </a:lnTo>
                <a:lnTo>
                  <a:pt x="2471794" y="778548"/>
                </a:lnTo>
                <a:lnTo>
                  <a:pt x="2518426" y="782123"/>
                </a:lnTo>
                <a:lnTo>
                  <a:pt x="2565060" y="785218"/>
                </a:lnTo>
                <a:lnTo>
                  <a:pt x="2611695" y="787804"/>
                </a:lnTo>
                <a:lnTo>
                  <a:pt x="2658332" y="789851"/>
                </a:lnTo>
                <a:lnTo>
                  <a:pt x="2704970" y="791329"/>
                </a:lnTo>
                <a:lnTo>
                  <a:pt x="2751610" y="792207"/>
                </a:lnTo>
                <a:lnTo>
                  <a:pt x="2798251" y="792457"/>
                </a:lnTo>
                <a:lnTo>
                  <a:pt x="2844895" y="792048"/>
                </a:lnTo>
                <a:lnTo>
                  <a:pt x="2891540" y="790950"/>
                </a:lnTo>
                <a:lnTo>
                  <a:pt x="2938188" y="789134"/>
                </a:lnTo>
                <a:lnTo>
                  <a:pt x="2984837" y="786570"/>
                </a:lnTo>
                <a:lnTo>
                  <a:pt x="3031489" y="783227"/>
                </a:lnTo>
                <a:lnTo>
                  <a:pt x="3078143" y="779076"/>
                </a:lnTo>
                <a:lnTo>
                  <a:pt x="3124799" y="774088"/>
                </a:lnTo>
                <a:lnTo>
                  <a:pt x="3171457" y="768231"/>
                </a:lnTo>
                <a:lnTo>
                  <a:pt x="3218119" y="761477"/>
                </a:lnTo>
                <a:lnTo>
                  <a:pt x="3264782" y="753795"/>
                </a:lnTo>
                <a:lnTo>
                  <a:pt x="3311449" y="745156"/>
                </a:lnTo>
                <a:lnTo>
                  <a:pt x="3358118" y="735529"/>
                </a:lnTo>
                <a:lnTo>
                  <a:pt x="3404790" y="724885"/>
                </a:lnTo>
                <a:lnTo>
                  <a:pt x="3451465" y="713195"/>
                </a:lnTo>
                <a:lnTo>
                  <a:pt x="3498143" y="700427"/>
                </a:lnTo>
                <a:lnTo>
                  <a:pt x="3544824" y="686552"/>
                </a:lnTo>
                <a:lnTo>
                  <a:pt x="3773424" y="104384"/>
                </a:lnTo>
                <a:close/>
              </a:path>
            </a:pathLst>
          </a:custGeom>
          <a:ln w="12192">
            <a:solidFill>
              <a:srgbClr val="C2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66291" y="6660388"/>
            <a:ext cx="5715635" cy="19831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 indent="42545" algn="just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entury Gothic"/>
                <a:cs typeface="Century Gothic"/>
              </a:rPr>
              <a:t>Кровяное давление </a:t>
            </a:r>
            <a:r>
              <a:rPr sz="1100" dirty="0">
                <a:latin typeface="Century Gothic"/>
                <a:cs typeface="Century Gothic"/>
              </a:rPr>
              <a:t>и сердечную </a:t>
            </a:r>
            <a:r>
              <a:rPr sz="1100" spc="-5" dirty="0">
                <a:latin typeface="Century Gothic"/>
                <a:cs typeface="Century Gothic"/>
              </a:rPr>
              <a:t>деятельность нормализует «Свадебный  марш»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Мендельсона.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entury Gothic"/>
              <a:cs typeface="Century Gothic"/>
            </a:endParaRPr>
          </a:p>
          <a:p>
            <a:pPr marL="2258695" marR="1712595" indent="-765175">
              <a:lnSpc>
                <a:spcPct val="103299"/>
              </a:lnSpc>
            </a:pPr>
            <a:r>
              <a:rPr sz="1200" b="1" i="1" dirty="0">
                <a:solidFill>
                  <a:srgbClr val="30849B"/>
                </a:solidFill>
                <a:latin typeface="Century Gothic"/>
                <a:cs typeface="Century Gothic"/>
              </a:rPr>
              <a:t>Музыка </a:t>
            </a:r>
            <a:r>
              <a:rPr sz="1200" b="1" i="1" spc="-5" dirty="0">
                <a:solidFill>
                  <a:srgbClr val="30849B"/>
                </a:solidFill>
                <a:latin typeface="Century Gothic"/>
                <a:cs typeface="Century Gothic"/>
              </a:rPr>
              <a:t>бодрости </a:t>
            </a:r>
            <a:r>
              <a:rPr sz="1200" b="1" i="1" dirty="0">
                <a:solidFill>
                  <a:srgbClr val="30849B"/>
                </a:solidFill>
                <a:latin typeface="Century Gothic"/>
                <a:cs typeface="Century Gothic"/>
              </a:rPr>
              <a:t>и </a:t>
            </a:r>
            <a:r>
              <a:rPr sz="1200" b="1" i="1" spc="-5" dirty="0">
                <a:solidFill>
                  <a:srgbClr val="30849B"/>
                </a:solidFill>
                <a:latin typeface="Century Gothic"/>
                <a:cs typeface="Century Gothic"/>
              </a:rPr>
              <a:t>спокойного  настроения.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entury Gothic"/>
              <a:cs typeface="Century Gothic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Некоторые исследователи утверждают, </a:t>
            </a:r>
            <a:r>
              <a:rPr sz="1100" dirty="0">
                <a:latin typeface="Century Gothic"/>
                <a:cs typeface="Century Gothic"/>
              </a:rPr>
              <a:t>что </a:t>
            </a:r>
            <a:r>
              <a:rPr sz="1100" spc="-5" dirty="0">
                <a:latin typeface="Century Gothic"/>
                <a:cs typeface="Century Gothic"/>
              </a:rPr>
              <a:t>музыка </a:t>
            </a:r>
            <a:r>
              <a:rPr sz="1100" dirty="0">
                <a:latin typeface="Century Gothic"/>
                <a:cs typeface="Century Gothic"/>
              </a:rPr>
              <a:t>периода </a:t>
            </a:r>
            <a:r>
              <a:rPr sz="1100" spc="-5" dirty="0">
                <a:latin typeface="Century Gothic"/>
                <a:cs typeface="Century Gothic"/>
              </a:rPr>
              <a:t>барокко  стимулирует альфа-волны </a:t>
            </a:r>
            <a:r>
              <a:rPr sz="1100" dirty="0">
                <a:latin typeface="Century Gothic"/>
                <a:cs typeface="Century Gothic"/>
              </a:rPr>
              <a:t>– </a:t>
            </a:r>
            <a:r>
              <a:rPr sz="1100" spc="-5" dirty="0">
                <a:latin typeface="Century Gothic"/>
                <a:cs typeface="Century Gothic"/>
              </a:rPr>
              <a:t>ритм головного </a:t>
            </a:r>
            <a:r>
              <a:rPr sz="1100" spc="-10" dirty="0">
                <a:latin typeface="Century Gothic"/>
                <a:cs typeface="Century Gothic"/>
              </a:rPr>
              <a:t>мозга, </a:t>
            </a:r>
            <a:r>
              <a:rPr sz="1100" dirty="0">
                <a:latin typeface="Century Gothic"/>
                <a:cs typeface="Century Gothic"/>
              </a:rPr>
              <a:t>связанный с  </a:t>
            </a:r>
            <a:r>
              <a:rPr sz="1100" spc="-5" dirty="0">
                <a:latin typeface="Century Gothic"/>
                <a:cs typeface="Century Gothic"/>
              </a:rPr>
              <a:t>бодрствованием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ощущением спокойствия. Самыми знаменитыми  композиторами </a:t>
            </a:r>
            <a:r>
              <a:rPr sz="1100" dirty="0">
                <a:latin typeface="Century Gothic"/>
                <a:cs typeface="Century Gothic"/>
              </a:rPr>
              <a:t>периода </a:t>
            </a:r>
            <a:r>
              <a:rPr sz="1100" spc="-5" dirty="0">
                <a:latin typeface="Century Gothic"/>
                <a:cs typeface="Century Gothic"/>
              </a:rPr>
              <a:t>барокко считаются: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75688" y="8620759"/>
            <a:ext cx="3745991" cy="1560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5688" y="8620759"/>
            <a:ext cx="3733800" cy="1533525"/>
          </a:xfrm>
          <a:custGeom>
            <a:avLst/>
            <a:gdLst/>
            <a:ahLst/>
            <a:cxnLst/>
            <a:rect l="l" t="t" r="r" b="b"/>
            <a:pathLst>
              <a:path w="3733800" h="1533525">
                <a:moveTo>
                  <a:pt x="1981200" y="307848"/>
                </a:moveTo>
                <a:lnTo>
                  <a:pt x="1682496" y="134112"/>
                </a:lnTo>
                <a:lnTo>
                  <a:pt x="1478279" y="454152"/>
                </a:lnTo>
                <a:lnTo>
                  <a:pt x="780288" y="259080"/>
                </a:lnTo>
                <a:lnTo>
                  <a:pt x="929639" y="554736"/>
                </a:lnTo>
                <a:lnTo>
                  <a:pt x="204216" y="588264"/>
                </a:lnTo>
                <a:lnTo>
                  <a:pt x="679704" y="822960"/>
                </a:lnTo>
                <a:lnTo>
                  <a:pt x="0" y="914400"/>
                </a:lnTo>
                <a:lnTo>
                  <a:pt x="576072" y="1091184"/>
                </a:lnTo>
                <a:lnTo>
                  <a:pt x="222504" y="1264920"/>
                </a:lnTo>
                <a:lnTo>
                  <a:pt x="832104" y="1295400"/>
                </a:lnTo>
                <a:lnTo>
                  <a:pt x="850392" y="1533144"/>
                </a:lnTo>
                <a:lnTo>
                  <a:pt x="1301496" y="1286256"/>
                </a:lnTo>
                <a:lnTo>
                  <a:pt x="1505712" y="1399032"/>
                </a:lnTo>
                <a:lnTo>
                  <a:pt x="1706879" y="1234440"/>
                </a:lnTo>
                <a:lnTo>
                  <a:pt x="2008632" y="1338072"/>
                </a:lnTo>
                <a:lnTo>
                  <a:pt x="2106167" y="1130808"/>
                </a:lnTo>
                <a:lnTo>
                  <a:pt x="2584704" y="1234440"/>
                </a:lnTo>
                <a:lnTo>
                  <a:pt x="2529840" y="1018032"/>
                </a:lnTo>
                <a:lnTo>
                  <a:pt x="3264408" y="1109472"/>
                </a:lnTo>
                <a:lnTo>
                  <a:pt x="2831591" y="874776"/>
                </a:lnTo>
                <a:lnTo>
                  <a:pt x="3157728" y="801624"/>
                </a:lnTo>
                <a:lnTo>
                  <a:pt x="2935224" y="667512"/>
                </a:lnTo>
                <a:lnTo>
                  <a:pt x="3733800" y="472440"/>
                </a:lnTo>
                <a:lnTo>
                  <a:pt x="2831591" y="463296"/>
                </a:lnTo>
                <a:lnTo>
                  <a:pt x="3112008" y="225552"/>
                </a:lnTo>
                <a:lnTo>
                  <a:pt x="2511552" y="411480"/>
                </a:lnTo>
                <a:lnTo>
                  <a:pt x="2557272" y="0"/>
                </a:lnTo>
                <a:lnTo>
                  <a:pt x="1981200" y="307848"/>
                </a:lnTo>
                <a:close/>
              </a:path>
            </a:pathLst>
          </a:custGeom>
          <a:ln w="12192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51123" y="9083547"/>
            <a:ext cx="1318260" cy="673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И.С.Бах</a:t>
            </a:r>
            <a:endParaRPr sz="1400">
              <a:latin typeface="Century Gothic"/>
              <a:cs typeface="Century Gothic"/>
            </a:endParaRPr>
          </a:p>
          <a:p>
            <a:pPr marL="12700" marR="5080" algn="ctr">
              <a:lnSpc>
                <a:spcPts val="1730"/>
              </a:lnSpc>
              <a:spcBef>
                <a:spcPts val="40"/>
              </a:spcBef>
            </a:pPr>
            <a:r>
              <a:rPr sz="14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Л</a:t>
            </a:r>
            <a:r>
              <a:rPr sz="1400" b="1" i="1" spc="-15" dirty="0">
                <a:solidFill>
                  <a:srgbClr val="6F2F9F"/>
                </a:solidFill>
                <a:latin typeface="Century Gothic"/>
                <a:cs typeface="Century Gothic"/>
              </a:rPr>
              <a:t>.</a:t>
            </a:r>
            <a:r>
              <a:rPr sz="1400" b="1" i="1" spc="-20" dirty="0">
                <a:solidFill>
                  <a:srgbClr val="6F2F9F"/>
                </a:solidFill>
                <a:latin typeface="Century Gothic"/>
                <a:cs typeface="Century Gothic"/>
              </a:rPr>
              <a:t>Р</a:t>
            </a:r>
            <a:r>
              <a:rPr sz="1400" b="1" i="1" spc="10" dirty="0">
                <a:solidFill>
                  <a:srgbClr val="6F2F9F"/>
                </a:solidFill>
                <a:latin typeface="Century Gothic"/>
                <a:cs typeface="Century Gothic"/>
              </a:rPr>
              <a:t>.</a:t>
            </a:r>
            <a:r>
              <a:rPr sz="1400" b="1" i="1" spc="-15" dirty="0">
                <a:solidFill>
                  <a:srgbClr val="6F2F9F"/>
                </a:solidFill>
                <a:latin typeface="Century Gothic"/>
                <a:cs typeface="Century Gothic"/>
              </a:rPr>
              <a:t>Б</a:t>
            </a:r>
            <a:r>
              <a:rPr sz="1400" b="1" i="1" spc="10" dirty="0">
                <a:solidFill>
                  <a:srgbClr val="6F2F9F"/>
                </a:solidFill>
                <a:latin typeface="Century Gothic"/>
                <a:cs typeface="Century Gothic"/>
              </a:rPr>
              <a:t>о</a:t>
            </a:r>
            <a:r>
              <a:rPr sz="1400" b="1" i="1" spc="5" dirty="0">
                <a:solidFill>
                  <a:srgbClr val="6F2F9F"/>
                </a:solidFill>
                <a:latin typeface="Century Gothic"/>
                <a:cs typeface="Century Gothic"/>
              </a:rPr>
              <a:t>к</a:t>
            </a:r>
            <a:r>
              <a:rPr sz="1400" b="1" i="1" spc="-20" dirty="0">
                <a:solidFill>
                  <a:srgbClr val="6F2F9F"/>
                </a:solidFill>
                <a:latin typeface="Century Gothic"/>
                <a:cs typeface="Century Gothic"/>
              </a:rPr>
              <a:t>к</a:t>
            </a:r>
            <a:r>
              <a:rPr sz="1400" b="1" i="1" spc="-15" dirty="0">
                <a:solidFill>
                  <a:srgbClr val="6F2F9F"/>
                </a:solidFill>
                <a:latin typeface="Century Gothic"/>
                <a:cs typeface="Century Gothic"/>
              </a:rPr>
              <a:t>е</a:t>
            </a:r>
            <a:r>
              <a:rPr sz="1400" b="1" i="1" spc="-20" dirty="0">
                <a:solidFill>
                  <a:srgbClr val="6F2F9F"/>
                </a:solidFill>
                <a:latin typeface="Century Gothic"/>
                <a:cs typeface="Century Gothic"/>
              </a:rPr>
              <a:t>р</a:t>
            </a:r>
            <a:r>
              <a:rPr sz="1400" b="1" i="1" spc="-5" dirty="0">
                <a:solidFill>
                  <a:srgbClr val="6F2F9F"/>
                </a:solidFill>
                <a:latin typeface="Century Gothic"/>
                <a:cs typeface="Century Gothic"/>
              </a:rPr>
              <a:t>ини  Г.Ф.Гендель.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31" y="561848"/>
            <a:ext cx="6129528" cy="133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9431" y="561848"/>
            <a:ext cx="6117590" cy="1304925"/>
          </a:xfrm>
          <a:custGeom>
            <a:avLst/>
            <a:gdLst/>
            <a:ahLst/>
            <a:cxnLst/>
            <a:rect l="l" t="t" r="r" b="b"/>
            <a:pathLst>
              <a:path w="6117590" h="1304925">
                <a:moveTo>
                  <a:pt x="164592" y="0"/>
                </a:moveTo>
                <a:lnTo>
                  <a:pt x="120650" y="5842"/>
                </a:lnTo>
                <a:lnTo>
                  <a:pt x="81279" y="22351"/>
                </a:lnTo>
                <a:lnTo>
                  <a:pt x="48005" y="48005"/>
                </a:lnTo>
                <a:lnTo>
                  <a:pt x="22351" y="81279"/>
                </a:lnTo>
                <a:lnTo>
                  <a:pt x="5841" y="120650"/>
                </a:lnTo>
                <a:lnTo>
                  <a:pt x="0" y="164592"/>
                </a:lnTo>
                <a:lnTo>
                  <a:pt x="0" y="1143000"/>
                </a:lnTo>
                <a:lnTo>
                  <a:pt x="5842" y="1186716"/>
                </a:lnTo>
                <a:lnTo>
                  <a:pt x="22352" y="1225521"/>
                </a:lnTo>
                <a:lnTo>
                  <a:pt x="48006" y="1258061"/>
                </a:lnTo>
                <a:lnTo>
                  <a:pt x="81280" y="1282982"/>
                </a:lnTo>
                <a:lnTo>
                  <a:pt x="120650" y="1298927"/>
                </a:lnTo>
                <a:lnTo>
                  <a:pt x="164592" y="1304544"/>
                </a:lnTo>
                <a:lnTo>
                  <a:pt x="5952744" y="1304544"/>
                </a:lnTo>
                <a:lnTo>
                  <a:pt x="5996686" y="1298927"/>
                </a:lnTo>
                <a:lnTo>
                  <a:pt x="6036056" y="1282982"/>
                </a:lnTo>
                <a:lnTo>
                  <a:pt x="6069330" y="1258062"/>
                </a:lnTo>
                <a:lnTo>
                  <a:pt x="6094984" y="1225521"/>
                </a:lnTo>
                <a:lnTo>
                  <a:pt x="6111494" y="1186716"/>
                </a:lnTo>
                <a:lnTo>
                  <a:pt x="6117336" y="1143000"/>
                </a:lnTo>
                <a:lnTo>
                  <a:pt x="6117336" y="164592"/>
                </a:lnTo>
                <a:lnTo>
                  <a:pt x="6111494" y="120650"/>
                </a:lnTo>
                <a:lnTo>
                  <a:pt x="6094984" y="81279"/>
                </a:lnTo>
                <a:lnTo>
                  <a:pt x="6069330" y="48005"/>
                </a:lnTo>
                <a:lnTo>
                  <a:pt x="6036056" y="22351"/>
                </a:lnTo>
                <a:lnTo>
                  <a:pt x="5996686" y="5842"/>
                </a:lnTo>
                <a:lnTo>
                  <a:pt x="5952744" y="0"/>
                </a:lnTo>
                <a:lnTo>
                  <a:pt x="164592" y="0"/>
                </a:lnTo>
                <a:close/>
              </a:path>
            </a:pathLst>
          </a:custGeom>
          <a:ln w="121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2763" y="649731"/>
            <a:ext cx="5631180" cy="955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5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Главное правило: музыка не должна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быть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слишком быстрой, громкой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и 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диссонансной,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противном случае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организме происходит выброс  адреналина, который далеко не всем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полезен.</a:t>
            </a:r>
            <a:endParaRPr sz="1200">
              <a:latin typeface="Century Gothic"/>
              <a:cs typeface="Century Gothic"/>
            </a:endParaRPr>
          </a:p>
          <a:p>
            <a:pPr marL="91440" marR="86360" algn="ctr">
              <a:lnSpc>
                <a:spcPct val="101699"/>
              </a:lnSpc>
              <a:spcBef>
                <a:spcPts val="25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Предлагаем прослушивание классической музыки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демонстрацию  видеоролика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с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позитивным </a:t>
            </a:r>
            <a:r>
              <a:rPr sz="1200" b="1" spc="-5">
                <a:solidFill>
                  <a:srgbClr val="FFFFFF"/>
                </a:solidFill>
                <a:latin typeface="Century Gothic"/>
                <a:cs typeface="Century Gothic"/>
              </a:rPr>
              <a:t>содержанием 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0176" y="2308351"/>
            <a:ext cx="3063240" cy="44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176" y="2306150"/>
            <a:ext cx="3048000" cy="424180"/>
          </a:xfrm>
          <a:custGeom>
            <a:avLst/>
            <a:gdLst/>
            <a:ahLst/>
            <a:cxnLst/>
            <a:rect l="l" t="t" r="r" b="b"/>
            <a:pathLst>
              <a:path w="3048000" h="424180">
                <a:moveTo>
                  <a:pt x="3048000" y="44873"/>
                </a:moveTo>
                <a:lnTo>
                  <a:pt x="3001994" y="57746"/>
                </a:lnTo>
                <a:lnTo>
                  <a:pt x="2955972" y="68205"/>
                </a:lnTo>
                <a:lnTo>
                  <a:pt x="2909935" y="76406"/>
                </a:lnTo>
                <a:lnTo>
                  <a:pt x="2863882" y="82505"/>
                </a:lnTo>
                <a:lnTo>
                  <a:pt x="2817815" y="86658"/>
                </a:lnTo>
                <a:lnTo>
                  <a:pt x="2771733" y="89020"/>
                </a:lnTo>
                <a:lnTo>
                  <a:pt x="2725638" y="89746"/>
                </a:lnTo>
                <a:lnTo>
                  <a:pt x="2679529" y="88994"/>
                </a:lnTo>
                <a:lnTo>
                  <a:pt x="2633407" y="86917"/>
                </a:lnTo>
                <a:lnTo>
                  <a:pt x="2587274" y="83673"/>
                </a:lnTo>
                <a:lnTo>
                  <a:pt x="2541128" y="79417"/>
                </a:lnTo>
                <a:lnTo>
                  <a:pt x="2494972" y="74304"/>
                </a:lnTo>
                <a:lnTo>
                  <a:pt x="2448805" y="68491"/>
                </a:lnTo>
                <a:lnTo>
                  <a:pt x="2402627" y="62132"/>
                </a:lnTo>
                <a:lnTo>
                  <a:pt x="2356440" y="55384"/>
                </a:lnTo>
                <a:lnTo>
                  <a:pt x="2310244" y="48403"/>
                </a:lnTo>
                <a:lnTo>
                  <a:pt x="2264039" y="41343"/>
                </a:lnTo>
                <a:lnTo>
                  <a:pt x="2217826" y="34362"/>
                </a:lnTo>
                <a:lnTo>
                  <a:pt x="2171605" y="27614"/>
                </a:lnTo>
                <a:lnTo>
                  <a:pt x="2125378" y="21255"/>
                </a:lnTo>
                <a:lnTo>
                  <a:pt x="2079143" y="15442"/>
                </a:lnTo>
                <a:lnTo>
                  <a:pt x="2032903" y="10329"/>
                </a:lnTo>
                <a:lnTo>
                  <a:pt x="1986657" y="6073"/>
                </a:lnTo>
                <a:lnTo>
                  <a:pt x="1940405" y="2828"/>
                </a:lnTo>
                <a:lnTo>
                  <a:pt x="1894150" y="752"/>
                </a:lnTo>
                <a:lnTo>
                  <a:pt x="1847890" y="0"/>
                </a:lnTo>
                <a:lnTo>
                  <a:pt x="1801626" y="726"/>
                </a:lnTo>
                <a:lnTo>
                  <a:pt x="1755360" y="3088"/>
                </a:lnTo>
                <a:lnTo>
                  <a:pt x="1709091" y="7241"/>
                </a:lnTo>
                <a:lnTo>
                  <a:pt x="1662820" y="13340"/>
                </a:lnTo>
                <a:lnTo>
                  <a:pt x="1616547" y="21541"/>
                </a:lnTo>
                <a:lnTo>
                  <a:pt x="1570274" y="32000"/>
                </a:lnTo>
                <a:lnTo>
                  <a:pt x="1524000" y="44873"/>
                </a:lnTo>
                <a:lnTo>
                  <a:pt x="1477994" y="57746"/>
                </a:lnTo>
                <a:lnTo>
                  <a:pt x="1431972" y="68205"/>
                </a:lnTo>
                <a:lnTo>
                  <a:pt x="1385935" y="76406"/>
                </a:lnTo>
                <a:lnTo>
                  <a:pt x="1339882" y="82505"/>
                </a:lnTo>
                <a:lnTo>
                  <a:pt x="1293815" y="86658"/>
                </a:lnTo>
                <a:lnTo>
                  <a:pt x="1247733" y="89020"/>
                </a:lnTo>
                <a:lnTo>
                  <a:pt x="1201638" y="89746"/>
                </a:lnTo>
                <a:lnTo>
                  <a:pt x="1155529" y="88994"/>
                </a:lnTo>
                <a:lnTo>
                  <a:pt x="1109407" y="86917"/>
                </a:lnTo>
                <a:lnTo>
                  <a:pt x="1063274" y="83673"/>
                </a:lnTo>
                <a:lnTo>
                  <a:pt x="1017128" y="79417"/>
                </a:lnTo>
                <a:lnTo>
                  <a:pt x="970972" y="74304"/>
                </a:lnTo>
                <a:lnTo>
                  <a:pt x="924805" y="68491"/>
                </a:lnTo>
                <a:lnTo>
                  <a:pt x="878627" y="62132"/>
                </a:lnTo>
                <a:lnTo>
                  <a:pt x="832440" y="55384"/>
                </a:lnTo>
                <a:lnTo>
                  <a:pt x="786244" y="48403"/>
                </a:lnTo>
                <a:lnTo>
                  <a:pt x="740039" y="41343"/>
                </a:lnTo>
                <a:lnTo>
                  <a:pt x="693826" y="34362"/>
                </a:lnTo>
                <a:lnTo>
                  <a:pt x="647605" y="27614"/>
                </a:lnTo>
                <a:lnTo>
                  <a:pt x="601378" y="21255"/>
                </a:lnTo>
                <a:lnTo>
                  <a:pt x="555143" y="15442"/>
                </a:lnTo>
                <a:lnTo>
                  <a:pt x="508903" y="10329"/>
                </a:lnTo>
                <a:lnTo>
                  <a:pt x="462657" y="6073"/>
                </a:lnTo>
                <a:lnTo>
                  <a:pt x="416405" y="2828"/>
                </a:lnTo>
                <a:lnTo>
                  <a:pt x="370150" y="752"/>
                </a:lnTo>
                <a:lnTo>
                  <a:pt x="323890" y="0"/>
                </a:lnTo>
                <a:lnTo>
                  <a:pt x="277626" y="726"/>
                </a:lnTo>
                <a:lnTo>
                  <a:pt x="231360" y="3088"/>
                </a:lnTo>
                <a:lnTo>
                  <a:pt x="185091" y="7241"/>
                </a:lnTo>
                <a:lnTo>
                  <a:pt x="138820" y="13340"/>
                </a:lnTo>
                <a:lnTo>
                  <a:pt x="92547" y="21541"/>
                </a:lnTo>
                <a:lnTo>
                  <a:pt x="46274" y="32000"/>
                </a:lnTo>
                <a:lnTo>
                  <a:pt x="0" y="44873"/>
                </a:lnTo>
                <a:lnTo>
                  <a:pt x="0" y="380153"/>
                </a:lnTo>
                <a:lnTo>
                  <a:pt x="46274" y="367272"/>
                </a:lnTo>
                <a:lnTo>
                  <a:pt x="92547" y="356789"/>
                </a:lnTo>
                <a:lnTo>
                  <a:pt x="138820" y="348551"/>
                </a:lnTo>
                <a:lnTo>
                  <a:pt x="185091" y="342402"/>
                </a:lnTo>
                <a:lnTo>
                  <a:pt x="231360" y="338190"/>
                </a:lnTo>
                <a:lnTo>
                  <a:pt x="277626" y="335759"/>
                </a:lnTo>
                <a:lnTo>
                  <a:pt x="323890" y="334955"/>
                </a:lnTo>
                <a:lnTo>
                  <a:pt x="370150" y="335625"/>
                </a:lnTo>
                <a:lnTo>
                  <a:pt x="416405" y="337614"/>
                </a:lnTo>
                <a:lnTo>
                  <a:pt x="462657" y="340767"/>
                </a:lnTo>
                <a:lnTo>
                  <a:pt x="508903" y="344932"/>
                </a:lnTo>
                <a:lnTo>
                  <a:pt x="555143" y="349952"/>
                </a:lnTo>
                <a:lnTo>
                  <a:pt x="601378" y="355675"/>
                </a:lnTo>
                <a:lnTo>
                  <a:pt x="647605" y="361946"/>
                </a:lnTo>
                <a:lnTo>
                  <a:pt x="693826" y="368611"/>
                </a:lnTo>
                <a:lnTo>
                  <a:pt x="740039" y="375516"/>
                </a:lnTo>
                <a:lnTo>
                  <a:pt x="786244" y="382506"/>
                </a:lnTo>
                <a:lnTo>
                  <a:pt x="832440" y="389427"/>
                </a:lnTo>
                <a:lnTo>
                  <a:pt x="878627" y="396126"/>
                </a:lnTo>
                <a:lnTo>
                  <a:pt x="924805" y="402447"/>
                </a:lnTo>
                <a:lnTo>
                  <a:pt x="970972" y="408238"/>
                </a:lnTo>
                <a:lnTo>
                  <a:pt x="1017128" y="413342"/>
                </a:lnTo>
                <a:lnTo>
                  <a:pt x="1063274" y="417607"/>
                </a:lnTo>
                <a:lnTo>
                  <a:pt x="1109407" y="420878"/>
                </a:lnTo>
                <a:lnTo>
                  <a:pt x="1155529" y="423002"/>
                </a:lnTo>
                <a:lnTo>
                  <a:pt x="1201638" y="423822"/>
                </a:lnTo>
                <a:lnTo>
                  <a:pt x="1247733" y="423187"/>
                </a:lnTo>
                <a:lnTo>
                  <a:pt x="1293815" y="420941"/>
                </a:lnTo>
                <a:lnTo>
                  <a:pt x="1339882" y="416929"/>
                </a:lnTo>
                <a:lnTo>
                  <a:pt x="1385935" y="410999"/>
                </a:lnTo>
                <a:lnTo>
                  <a:pt x="1431972" y="402996"/>
                </a:lnTo>
                <a:lnTo>
                  <a:pt x="1477994" y="392765"/>
                </a:lnTo>
                <a:lnTo>
                  <a:pt x="1524000" y="380153"/>
                </a:lnTo>
                <a:lnTo>
                  <a:pt x="1570274" y="367272"/>
                </a:lnTo>
                <a:lnTo>
                  <a:pt x="1616547" y="356789"/>
                </a:lnTo>
                <a:lnTo>
                  <a:pt x="1662820" y="348551"/>
                </a:lnTo>
                <a:lnTo>
                  <a:pt x="1709091" y="342402"/>
                </a:lnTo>
                <a:lnTo>
                  <a:pt x="1755360" y="338190"/>
                </a:lnTo>
                <a:lnTo>
                  <a:pt x="1801626" y="335759"/>
                </a:lnTo>
                <a:lnTo>
                  <a:pt x="1847890" y="334955"/>
                </a:lnTo>
                <a:lnTo>
                  <a:pt x="1894150" y="335625"/>
                </a:lnTo>
                <a:lnTo>
                  <a:pt x="1940405" y="337614"/>
                </a:lnTo>
                <a:lnTo>
                  <a:pt x="1986657" y="340767"/>
                </a:lnTo>
                <a:lnTo>
                  <a:pt x="2032903" y="344932"/>
                </a:lnTo>
                <a:lnTo>
                  <a:pt x="2079143" y="349952"/>
                </a:lnTo>
                <a:lnTo>
                  <a:pt x="2125378" y="355675"/>
                </a:lnTo>
                <a:lnTo>
                  <a:pt x="2171605" y="361946"/>
                </a:lnTo>
                <a:lnTo>
                  <a:pt x="2217826" y="368611"/>
                </a:lnTo>
                <a:lnTo>
                  <a:pt x="2264039" y="375516"/>
                </a:lnTo>
                <a:lnTo>
                  <a:pt x="2310244" y="382506"/>
                </a:lnTo>
                <a:lnTo>
                  <a:pt x="2356440" y="389427"/>
                </a:lnTo>
                <a:lnTo>
                  <a:pt x="2402627" y="396126"/>
                </a:lnTo>
                <a:lnTo>
                  <a:pt x="2448805" y="402447"/>
                </a:lnTo>
                <a:lnTo>
                  <a:pt x="2494972" y="408238"/>
                </a:lnTo>
                <a:lnTo>
                  <a:pt x="2541128" y="413342"/>
                </a:lnTo>
                <a:lnTo>
                  <a:pt x="2587274" y="417607"/>
                </a:lnTo>
                <a:lnTo>
                  <a:pt x="2633407" y="420878"/>
                </a:lnTo>
                <a:lnTo>
                  <a:pt x="2679529" y="423002"/>
                </a:lnTo>
                <a:lnTo>
                  <a:pt x="2725638" y="423822"/>
                </a:lnTo>
                <a:lnTo>
                  <a:pt x="2771733" y="423187"/>
                </a:lnTo>
                <a:lnTo>
                  <a:pt x="2817815" y="420941"/>
                </a:lnTo>
                <a:lnTo>
                  <a:pt x="2863882" y="416929"/>
                </a:lnTo>
                <a:lnTo>
                  <a:pt x="2909935" y="410999"/>
                </a:lnTo>
                <a:lnTo>
                  <a:pt x="2955972" y="402996"/>
                </a:lnTo>
                <a:lnTo>
                  <a:pt x="3001994" y="392765"/>
                </a:lnTo>
                <a:lnTo>
                  <a:pt x="3048000" y="380153"/>
                </a:lnTo>
                <a:lnTo>
                  <a:pt x="3048000" y="44873"/>
                </a:lnTo>
                <a:close/>
              </a:path>
            </a:pathLst>
          </a:custGeom>
          <a:ln w="12192">
            <a:solidFill>
              <a:srgbClr val="C2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2055" y="5282286"/>
            <a:ext cx="3575304" cy="466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2055" y="5282286"/>
            <a:ext cx="3563620" cy="441325"/>
          </a:xfrm>
          <a:custGeom>
            <a:avLst/>
            <a:gdLst/>
            <a:ahLst/>
            <a:cxnLst/>
            <a:rect l="l" t="t" r="r" b="b"/>
            <a:pathLst>
              <a:path w="3563620" h="441325">
                <a:moveTo>
                  <a:pt x="3563111" y="46633"/>
                </a:moveTo>
                <a:lnTo>
                  <a:pt x="3516188" y="58397"/>
                </a:lnTo>
                <a:lnTo>
                  <a:pt x="3469265" y="68254"/>
                </a:lnTo>
                <a:lnTo>
                  <a:pt x="3422342" y="76308"/>
                </a:lnTo>
                <a:lnTo>
                  <a:pt x="3375419" y="82667"/>
                </a:lnTo>
                <a:lnTo>
                  <a:pt x="3328496" y="87437"/>
                </a:lnTo>
                <a:lnTo>
                  <a:pt x="3281573" y="90722"/>
                </a:lnTo>
                <a:lnTo>
                  <a:pt x="3234649" y="92630"/>
                </a:lnTo>
                <a:lnTo>
                  <a:pt x="3187726" y="93266"/>
                </a:lnTo>
                <a:lnTo>
                  <a:pt x="3140803" y="92736"/>
                </a:lnTo>
                <a:lnTo>
                  <a:pt x="3093880" y="91146"/>
                </a:lnTo>
                <a:lnTo>
                  <a:pt x="3046957" y="88603"/>
                </a:lnTo>
                <a:lnTo>
                  <a:pt x="3000034" y="85211"/>
                </a:lnTo>
                <a:lnTo>
                  <a:pt x="2953110" y="81078"/>
                </a:lnTo>
                <a:lnTo>
                  <a:pt x="2906187" y="76308"/>
                </a:lnTo>
                <a:lnTo>
                  <a:pt x="2859264" y="71009"/>
                </a:lnTo>
                <a:lnTo>
                  <a:pt x="2812341" y="65286"/>
                </a:lnTo>
                <a:lnTo>
                  <a:pt x="2765418" y="59245"/>
                </a:lnTo>
                <a:lnTo>
                  <a:pt x="2718495" y="52992"/>
                </a:lnTo>
                <a:lnTo>
                  <a:pt x="2671571" y="46633"/>
                </a:lnTo>
                <a:lnTo>
                  <a:pt x="2624648" y="40274"/>
                </a:lnTo>
                <a:lnTo>
                  <a:pt x="2577725" y="34021"/>
                </a:lnTo>
                <a:lnTo>
                  <a:pt x="2530802" y="27979"/>
                </a:lnTo>
                <a:lnTo>
                  <a:pt x="2483879" y="22256"/>
                </a:lnTo>
                <a:lnTo>
                  <a:pt x="2436956" y="16957"/>
                </a:lnTo>
                <a:lnTo>
                  <a:pt x="2390033" y="12188"/>
                </a:lnTo>
                <a:lnTo>
                  <a:pt x="2343109" y="8054"/>
                </a:lnTo>
                <a:lnTo>
                  <a:pt x="2296186" y="4663"/>
                </a:lnTo>
                <a:lnTo>
                  <a:pt x="2249263" y="2119"/>
                </a:lnTo>
                <a:lnTo>
                  <a:pt x="2202340" y="529"/>
                </a:lnTo>
                <a:lnTo>
                  <a:pt x="2155417" y="0"/>
                </a:lnTo>
                <a:lnTo>
                  <a:pt x="2108494" y="635"/>
                </a:lnTo>
                <a:lnTo>
                  <a:pt x="2061570" y="2543"/>
                </a:lnTo>
                <a:lnTo>
                  <a:pt x="2014647" y="5829"/>
                </a:lnTo>
                <a:lnTo>
                  <a:pt x="1967724" y="10598"/>
                </a:lnTo>
                <a:lnTo>
                  <a:pt x="1920801" y="16957"/>
                </a:lnTo>
                <a:lnTo>
                  <a:pt x="1873878" y="25012"/>
                </a:lnTo>
                <a:lnTo>
                  <a:pt x="1826955" y="34868"/>
                </a:lnTo>
                <a:lnTo>
                  <a:pt x="1780032" y="46633"/>
                </a:lnTo>
                <a:lnTo>
                  <a:pt x="1733115" y="58397"/>
                </a:lnTo>
                <a:lnTo>
                  <a:pt x="1686210" y="68254"/>
                </a:lnTo>
                <a:lnTo>
                  <a:pt x="1639316" y="76308"/>
                </a:lnTo>
                <a:lnTo>
                  <a:pt x="1592433" y="82667"/>
                </a:lnTo>
                <a:lnTo>
                  <a:pt x="1545560" y="87437"/>
                </a:lnTo>
                <a:lnTo>
                  <a:pt x="1498697" y="90722"/>
                </a:lnTo>
                <a:lnTo>
                  <a:pt x="1451842" y="92630"/>
                </a:lnTo>
                <a:lnTo>
                  <a:pt x="1404995" y="93266"/>
                </a:lnTo>
                <a:lnTo>
                  <a:pt x="1358155" y="92736"/>
                </a:lnTo>
                <a:lnTo>
                  <a:pt x="1311322" y="91146"/>
                </a:lnTo>
                <a:lnTo>
                  <a:pt x="1264495" y="88603"/>
                </a:lnTo>
                <a:lnTo>
                  <a:pt x="1217674" y="85211"/>
                </a:lnTo>
                <a:lnTo>
                  <a:pt x="1170857" y="81078"/>
                </a:lnTo>
                <a:lnTo>
                  <a:pt x="1124044" y="76308"/>
                </a:lnTo>
                <a:lnTo>
                  <a:pt x="1077234" y="71009"/>
                </a:lnTo>
                <a:lnTo>
                  <a:pt x="1030427" y="65286"/>
                </a:lnTo>
                <a:lnTo>
                  <a:pt x="983622" y="59245"/>
                </a:lnTo>
                <a:lnTo>
                  <a:pt x="936818" y="52992"/>
                </a:lnTo>
                <a:lnTo>
                  <a:pt x="890015" y="46633"/>
                </a:lnTo>
                <a:lnTo>
                  <a:pt x="843213" y="40274"/>
                </a:lnTo>
                <a:lnTo>
                  <a:pt x="796409" y="34021"/>
                </a:lnTo>
                <a:lnTo>
                  <a:pt x="749604" y="27979"/>
                </a:lnTo>
                <a:lnTo>
                  <a:pt x="702797" y="22256"/>
                </a:lnTo>
                <a:lnTo>
                  <a:pt x="655987" y="16957"/>
                </a:lnTo>
                <a:lnTo>
                  <a:pt x="609174" y="12188"/>
                </a:lnTo>
                <a:lnTo>
                  <a:pt x="562357" y="8054"/>
                </a:lnTo>
                <a:lnTo>
                  <a:pt x="515536" y="4663"/>
                </a:lnTo>
                <a:lnTo>
                  <a:pt x="468709" y="2119"/>
                </a:lnTo>
                <a:lnTo>
                  <a:pt x="421876" y="529"/>
                </a:lnTo>
                <a:lnTo>
                  <a:pt x="375036" y="0"/>
                </a:lnTo>
                <a:lnTo>
                  <a:pt x="328189" y="635"/>
                </a:lnTo>
                <a:lnTo>
                  <a:pt x="281334" y="2543"/>
                </a:lnTo>
                <a:lnTo>
                  <a:pt x="234471" y="5829"/>
                </a:lnTo>
                <a:lnTo>
                  <a:pt x="187598" y="10598"/>
                </a:lnTo>
                <a:lnTo>
                  <a:pt x="140715" y="16957"/>
                </a:lnTo>
                <a:lnTo>
                  <a:pt x="93821" y="25012"/>
                </a:lnTo>
                <a:lnTo>
                  <a:pt x="46916" y="34868"/>
                </a:lnTo>
                <a:lnTo>
                  <a:pt x="0" y="46633"/>
                </a:lnTo>
                <a:lnTo>
                  <a:pt x="0" y="394105"/>
                </a:lnTo>
                <a:lnTo>
                  <a:pt x="46916" y="382340"/>
                </a:lnTo>
                <a:lnTo>
                  <a:pt x="93821" y="372484"/>
                </a:lnTo>
                <a:lnTo>
                  <a:pt x="140715" y="364429"/>
                </a:lnTo>
                <a:lnTo>
                  <a:pt x="187598" y="358070"/>
                </a:lnTo>
                <a:lnTo>
                  <a:pt x="234471" y="353301"/>
                </a:lnTo>
                <a:lnTo>
                  <a:pt x="281334" y="350015"/>
                </a:lnTo>
                <a:lnTo>
                  <a:pt x="328189" y="348107"/>
                </a:lnTo>
                <a:lnTo>
                  <a:pt x="375036" y="347471"/>
                </a:lnTo>
                <a:lnTo>
                  <a:pt x="421876" y="348001"/>
                </a:lnTo>
                <a:lnTo>
                  <a:pt x="468709" y="349591"/>
                </a:lnTo>
                <a:lnTo>
                  <a:pt x="515536" y="352135"/>
                </a:lnTo>
                <a:lnTo>
                  <a:pt x="562357" y="355526"/>
                </a:lnTo>
                <a:lnTo>
                  <a:pt x="609174" y="359660"/>
                </a:lnTo>
                <a:lnTo>
                  <a:pt x="655987" y="364429"/>
                </a:lnTo>
                <a:lnTo>
                  <a:pt x="702797" y="369728"/>
                </a:lnTo>
                <a:lnTo>
                  <a:pt x="749604" y="375451"/>
                </a:lnTo>
                <a:lnTo>
                  <a:pt x="796409" y="381493"/>
                </a:lnTo>
                <a:lnTo>
                  <a:pt x="843213" y="387746"/>
                </a:lnTo>
                <a:lnTo>
                  <a:pt x="890016" y="394105"/>
                </a:lnTo>
                <a:lnTo>
                  <a:pt x="936818" y="400464"/>
                </a:lnTo>
                <a:lnTo>
                  <a:pt x="983622" y="406717"/>
                </a:lnTo>
                <a:lnTo>
                  <a:pt x="1030427" y="412758"/>
                </a:lnTo>
                <a:lnTo>
                  <a:pt x="1077234" y="418481"/>
                </a:lnTo>
                <a:lnTo>
                  <a:pt x="1124044" y="423780"/>
                </a:lnTo>
                <a:lnTo>
                  <a:pt x="1170857" y="428550"/>
                </a:lnTo>
                <a:lnTo>
                  <a:pt x="1217674" y="432683"/>
                </a:lnTo>
                <a:lnTo>
                  <a:pt x="1264495" y="436075"/>
                </a:lnTo>
                <a:lnTo>
                  <a:pt x="1311322" y="438618"/>
                </a:lnTo>
                <a:lnTo>
                  <a:pt x="1358155" y="440208"/>
                </a:lnTo>
                <a:lnTo>
                  <a:pt x="1404995" y="440738"/>
                </a:lnTo>
                <a:lnTo>
                  <a:pt x="1451842" y="440102"/>
                </a:lnTo>
                <a:lnTo>
                  <a:pt x="1498697" y="438194"/>
                </a:lnTo>
                <a:lnTo>
                  <a:pt x="1545560" y="434909"/>
                </a:lnTo>
                <a:lnTo>
                  <a:pt x="1592433" y="430139"/>
                </a:lnTo>
                <a:lnTo>
                  <a:pt x="1639316" y="423780"/>
                </a:lnTo>
                <a:lnTo>
                  <a:pt x="1686210" y="415726"/>
                </a:lnTo>
                <a:lnTo>
                  <a:pt x="1733115" y="405869"/>
                </a:lnTo>
                <a:lnTo>
                  <a:pt x="1780032" y="394105"/>
                </a:lnTo>
                <a:lnTo>
                  <a:pt x="1826955" y="382340"/>
                </a:lnTo>
                <a:lnTo>
                  <a:pt x="1873878" y="372484"/>
                </a:lnTo>
                <a:lnTo>
                  <a:pt x="1920801" y="364429"/>
                </a:lnTo>
                <a:lnTo>
                  <a:pt x="1967724" y="358070"/>
                </a:lnTo>
                <a:lnTo>
                  <a:pt x="2014647" y="353301"/>
                </a:lnTo>
                <a:lnTo>
                  <a:pt x="2061570" y="350015"/>
                </a:lnTo>
                <a:lnTo>
                  <a:pt x="2108494" y="348107"/>
                </a:lnTo>
                <a:lnTo>
                  <a:pt x="2155417" y="347471"/>
                </a:lnTo>
                <a:lnTo>
                  <a:pt x="2202340" y="348001"/>
                </a:lnTo>
                <a:lnTo>
                  <a:pt x="2249263" y="349591"/>
                </a:lnTo>
                <a:lnTo>
                  <a:pt x="2296186" y="352135"/>
                </a:lnTo>
                <a:lnTo>
                  <a:pt x="2343109" y="355526"/>
                </a:lnTo>
                <a:lnTo>
                  <a:pt x="2390033" y="359660"/>
                </a:lnTo>
                <a:lnTo>
                  <a:pt x="2436956" y="364429"/>
                </a:lnTo>
                <a:lnTo>
                  <a:pt x="2483879" y="369728"/>
                </a:lnTo>
                <a:lnTo>
                  <a:pt x="2530802" y="375451"/>
                </a:lnTo>
                <a:lnTo>
                  <a:pt x="2577725" y="381493"/>
                </a:lnTo>
                <a:lnTo>
                  <a:pt x="2624648" y="387746"/>
                </a:lnTo>
                <a:lnTo>
                  <a:pt x="2671572" y="394105"/>
                </a:lnTo>
                <a:lnTo>
                  <a:pt x="2718495" y="400464"/>
                </a:lnTo>
                <a:lnTo>
                  <a:pt x="2765418" y="406717"/>
                </a:lnTo>
                <a:lnTo>
                  <a:pt x="2812341" y="412758"/>
                </a:lnTo>
                <a:lnTo>
                  <a:pt x="2859264" y="418481"/>
                </a:lnTo>
                <a:lnTo>
                  <a:pt x="2906187" y="423780"/>
                </a:lnTo>
                <a:lnTo>
                  <a:pt x="2953110" y="428550"/>
                </a:lnTo>
                <a:lnTo>
                  <a:pt x="3000034" y="432683"/>
                </a:lnTo>
                <a:lnTo>
                  <a:pt x="3046957" y="436075"/>
                </a:lnTo>
                <a:lnTo>
                  <a:pt x="3093880" y="438618"/>
                </a:lnTo>
                <a:lnTo>
                  <a:pt x="3140803" y="440208"/>
                </a:lnTo>
                <a:lnTo>
                  <a:pt x="3187726" y="440738"/>
                </a:lnTo>
                <a:lnTo>
                  <a:pt x="3234649" y="440102"/>
                </a:lnTo>
                <a:lnTo>
                  <a:pt x="3281573" y="438194"/>
                </a:lnTo>
                <a:lnTo>
                  <a:pt x="3328496" y="434909"/>
                </a:lnTo>
                <a:lnTo>
                  <a:pt x="3375419" y="430139"/>
                </a:lnTo>
                <a:lnTo>
                  <a:pt x="3422342" y="423780"/>
                </a:lnTo>
                <a:lnTo>
                  <a:pt x="3469265" y="415726"/>
                </a:lnTo>
                <a:lnTo>
                  <a:pt x="3516188" y="405869"/>
                </a:lnTo>
                <a:lnTo>
                  <a:pt x="3563111" y="394105"/>
                </a:lnTo>
                <a:lnTo>
                  <a:pt x="3563111" y="46633"/>
                </a:lnTo>
                <a:close/>
              </a:path>
            </a:pathLst>
          </a:custGeom>
          <a:ln w="12192">
            <a:solidFill>
              <a:srgbClr val="B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6291" y="2411476"/>
            <a:ext cx="5719445" cy="69771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437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F0000"/>
                </a:solidFill>
                <a:latin typeface="Century Gothic"/>
                <a:cs typeface="Century Gothic"/>
              </a:rPr>
              <a:t>Колориттерапия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entury Gothic"/>
              <a:cs typeface="Century Gothic"/>
            </a:endParaRPr>
          </a:p>
          <a:p>
            <a:pPr marL="12700" marR="5080" indent="158115" algn="just">
              <a:lnSpc>
                <a:spcPct val="102400"/>
              </a:lnSpc>
            </a:pPr>
            <a:r>
              <a:rPr sz="1100" dirty="0">
                <a:latin typeface="Century Gothic"/>
                <a:cs typeface="Century Gothic"/>
              </a:rPr>
              <a:t>Цвет - </a:t>
            </a:r>
            <a:r>
              <a:rPr sz="1100" spc="-5" dirty="0">
                <a:latin typeface="Century Gothic"/>
                <a:cs typeface="Century Gothic"/>
              </a:rPr>
              <a:t>это </a:t>
            </a:r>
            <a:r>
              <a:rPr sz="1100" dirty="0">
                <a:latin typeface="Century Gothic"/>
                <a:cs typeface="Century Gothic"/>
              </a:rPr>
              <a:t>набор </a:t>
            </a:r>
            <a:r>
              <a:rPr sz="1100" spc="-5" dirty="0">
                <a:latin typeface="Century Gothic"/>
                <a:cs typeface="Century Gothic"/>
              </a:rPr>
              <a:t>электромагнитных волн разной длины. </a:t>
            </a:r>
            <a:r>
              <a:rPr sz="1100" spc="-10" dirty="0">
                <a:latin typeface="Century Gothic"/>
                <a:cs typeface="Century Gothic"/>
              </a:rPr>
              <a:t>Электромагнитные  </a:t>
            </a:r>
            <a:r>
              <a:rPr sz="1100" dirty="0">
                <a:latin typeface="Century Gothic"/>
                <a:cs typeface="Century Gothic"/>
              </a:rPr>
              <a:t>волны </a:t>
            </a:r>
            <a:r>
              <a:rPr sz="1100" spc="-5" dirty="0">
                <a:latin typeface="Century Gothic"/>
                <a:cs typeface="Century Gothic"/>
              </a:rPr>
              <a:t>взаимодействуют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нашими физическими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энергетическими  структурами, </a:t>
            </a:r>
            <a:r>
              <a:rPr sz="1100" dirty="0">
                <a:latin typeface="Century Gothic"/>
                <a:cs typeface="Century Gothic"/>
              </a:rPr>
              <a:t>внутренними </a:t>
            </a:r>
            <a:r>
              <a:rPr sz="1100" spc="-5" dirty="0">
                <a:latin typeface="Century Gothic"/>
                <a:cs typeface="Century Gothic"/>
              </a:rPr>
              <a:t>органами, </a:t>
            </a:r>
            <a:r>
              <a:rPr sz="1100" spc="5" dirty="0">
                <a:latin typeface="Century Gothic"/>
                <a:cs typeface="Century Gothic"/>
              </a:rPr>
              <a:t>могут </a:t>
            </a:r>
            <a:r>
              <a:rPr sz="1100" dirty="0">
                <a:latin typeface="Century Gothic"/>
                <a:cs typeface="Century Gothic"/>
              </a:rPr>
              <a:t>усиливать, </a:t>
            </a:r>
            <a:r>
              <a:rPr sz="1100" spc="-5" dirty="0">
                <a:latin typeface="Century Gothic"/>
                <a:cs typeface="Century Gothic"/>
              </a:rPr>
              <a:t>гармонизировать </a:t>
            </a:r>
            <a:r>
              <a:rPr sz="1100" dirty="0">
                <a:latin typeface="Century Gothic"/>
                <a:cs typeface="Century Gothic"/>
              </a:rPr>
              <a:t>и  </a:t>
            </a:r>
            <a:r>
              <a:rPr sz="1100" spc="-5" dirty="0">
                <a:latin typeface="Century Gothic"/>
                <a:cs typeface="Century Gothic"/>
              </a:rPr>
              <a:t>направлять состояние физического </a:t>
            </a:r>
            <a:r>
              <a:rPr sz="1100" spc="5" dirty="0">
                <a:latin typeface="Century Gothic"/>
                <a:cs typeface="Century Gothic"/>
              </a:rPr>
              <a:t>тела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эмоций. Колориттерапия </a:t>
            </a:r>
            <a:r>
              <a:rPr sz="1100" spc="-10" dirty="0">
                <a:latin typeface="Century Gothic"/>
                <a:cs typeface="Century Gothic"/>
              </a:rPr>
              <a:t>берет  </a:t>
            </a:r>
            <a:r>
              <a:rPr sz="1100" dirty="0">
                <a:latin typeface="Century Gothic"/>
                <a:cs typeface="Century Gothic"/>
              </a:rPr>
              <a:t>начало с </a:t>
            </a:r>
            <a:r>
              <a:rPr sz="1100" spc="-5" dirty="0">
                <a:latin typeface="Century Gothic"/>
                <a:cs typeface="Century Gothic"/>
              </a:rPr>
              <a:t>открытия английских </a:t>
            </a:r>
            <a:r>
              <a:rPr sz="1100" dirty="0">
                <a:latin typeface="Century Gothic"/>
                <a:cs typeface="Century Gothic"/>
              </a:rPr>
              <a:t>ученых Дауна и Блунта в </a:t>
            </a:r>
            <a:r>
              <a:rPr sz="1100" spc="-5" dirty="0">
                <a:latin typeface="Century Gothic"/>
                <a:cs typeface="Century Gothic"/>
              </a:rPr>
              <a:t>1877 </a:t>
            </a:r>
            <a:r>
              <a:rPr sz="1100" spc="-10" dirty="0">
                <a:latin typeface="Century Gothic"/>
                <a:cs typeface="Century Gothic"/>
              </a:rPr>
              <a:t>году  </a:t>
            </a:r>
            <a:r>
              <a:rPr sz="1100" spc="-5" dirty="0">
                <a:latin typeface="Century Gothic"/>
                <a:cs typeface="Century Gothic"/>
              </a:rPr>
              <a:t>терапевтических свойств ультрафиолетовых </a:t>
            </a:r>
            <a:r>
              <a:rPr sz="1100" dirty="0">
                <a:latin typeface="Century Gothic"/>
                <a:cs typeface="Century Gothic"/>
              </a:rPr>
              <a:t>лучей, при помощи </a:t>
            </a:r>
            <a:r>
              <a:rPr sz="1100" spc="-5" dirty="0">
                <a:latin typeface="Century Gothic"/>
                <a:cs typeface="Century Gothic"/>
              </a:rPr>
              <a:t>которых </a:t>
            </a:r>
            <a:r>
              <a:rPr sz="1100" spc="5" dirty="0">
                <a:latin typeface="Century Gothic"/>
                <a:cs typeface="Century Gothic"/>
              </a:rPr>
              <a:t>лечили  </a:t>
            </a:r>
            <a:r>
              <a:rPr sz="1100" dirty="0">
                <a:latin typeface="Century Gothic"/>
                <a:cs typeface="Century Gothic"/>
              </a:rPr>
              <a:t>кожные </a:t>
            </a:r>
            <a:r>
              <a:rPr sz="1100" spc="-5" dirty="0">
                <a:latin typeface="Century Gothic"/>
                <a:cs typeface="Century Gothic"/>
              </a:rPr>
              <a:t>заболевания </a:t>
            </a:r>
            <a:r>
              <a:rPr sz="1100" dirty="0">
                <a:latin typeface="Century Gothic"/>
                <a:cs typeface="Century Gothic"/>
              </a:rPr>
              <a:t>и</a:t>
            </a:r>
            <a:r>
              <a:rPr sz="1100" spc="-5" dirty="0">
                <a:latin typeface="Century Gothic"/>
                <a:cs typeface="Century Gothic"/>
              </a:rPr>
              <a:t> рахит.</a:t>
            </a:r>
            <a:endParaRPr sz="1100">
              <a:latin typeface="Century Gothic"/>
              <a:cs typeface="Century Gothic"/>
            </a:endParaRPr>
          </a:p>
          <a:p>
            <a:pPr marL="12700" marR="5080" indent="149225" algn="just">
              <a:lnSpc>
                <a:spcPct val="101800"/>
              </a:lnSpc>
            </a:pPr>
            <a:r>
              <a:rPr sz="1100" spc="-5" dirty="0">
                <a:latin typeface="Century Gothic"/>
                <a:cs typeface="Century Gothic"/>
              </a:rPr>
              <a:t>Каждый из </a:t>
            </a:r>
            <a:r>
              <a:rPr sz="1100" dirty="0">
                <a:latin typeface="Century Gothic"/>
                <a:cs typeface="Century Gothic"/>
              </a:rPr>
              <a:t>нас </a:t>
            </a:r>
            <a:r>
              <a:rPr sz="1100" spc="-5" dirty="0">
                <a:latin typeface="Century Gothic"/>
                <a:cs typeface="Century Gothic"/>
              </a:rPr>
              <a:t>ощущает цвета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интуитивном </a:t>
            </a:r>
            <a:r>
              <a:rPr sz="1100" dirty="0">
                <a:latin typeface="Century Gothic"/>
                <a:cs typeface="Century Gothic"/>
              </a:rPr>
              <a:t>уровне. </a:t>
            </a:r>
            <a:r>
              <a:rPr sz="1100" spc="-15" dirty="0">
                <a:latin typeface="Century Gothic"/>
                <a:cs typeface="Century Gothic"/>
              </a:rPr>
              <a:t>Тот </a:t>
            </a:r>
            <a:r>
              <a:rPr sz="1100" dirty="0">
                <a:latin typeface="Century Gothic"/>
                <a:cs typeface="Century Gothic"/>
              </a:rPr>
              <a:t>или </a:t>
            </a:r>
            <a:r>
              <a:rPr sz="1100" spc="-5" dirty="0">
                <a:latin typeface="Century Gothic"/>
                <a:cs typeface="Century Gothic"/>
              </a:rPr>
              <a:t>иной цвет,  </a:t>
            </a:r>
            <a:r>
              <a:rPr sz="1100" dirty="0">
                <a:latin typeface="Century Gothic"/>
                <a:cs typeface="Century Gothic"/>
              </a:rPr>
              <a:t>действуя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dirty="0">
                <a:latin typeface="Century Gothic"/>
                <a:cs typeface="Century Gothic"/>
              </a:rPr>
              <a:t>радужную </a:t>
            </a:r>
            <a:r>
              <a:rPr sz="1100" spc="-5" dirty="0">
                <a:latin typeface="Century Gothic"/>
                <a:cs typeface="Century Gothic"/>
              </a:rPr>
              <a:t>оболочку </a:t>
            </a:r>
            <a:r>
              <a:rPr sz="1100" spc="-10" dirty="0">
                <a:latin typeface="Century Gothic"/>
                <a:cs typeface="Century Gothic"/>
              </a:rPr>
              <a:t>глаз, </a:t>
            </a:r>
            <a:r>
              <a:rPr sz="1100" dirty="0">
                <a:latin typeface="Century Gothic"/>
                <a:cs typeface="Century Gothic"/>
              </a:rPr>
              <a:t>тем </a:t>
            </a:r>
            <a:r>
              <a:rPr sz="1100" spc="-5" dirty="0">
                <a:latin typeface="Century Gothic"/>
                <a:cs typeface="Century Gothic"/>
              </a:rPr>
              <a:t>самым </a:t>
            </a:r>
            <a:r>
              <a:rPr sz="1100" dirty="0">
                <a:latin typeface="Century Gothic"/>
                <a:cs typeface="Century Gothic"/>
              </a:rPr>
              <a:t>рефлекторно </a:t>
            </a:r>
            <a:r>
              <a:rPr sz="1100" spc="-10" dirty="0">
                <a:latin typeface="Century Gothic"/>
                <a:cs typeface="Century Gothic"/>
              </a:rPr>
              <a:t>воздействует  </a:t>
            </a:r>
            <a:r>
              <a:rPr sz="1100" spc="5" dirty="0">
                <a:latin typeface="Century Gothic"/>
                <a:cs typeface="Century Gothic"/>
              </a:rPr>
              <a:t>на</a:t>
            </a:r>
            <a:r>
              <a:rPr sz="1100" spc="3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жизнедеятельность всех </a:t>
            </a:r>
            <a:r>
              <a:rPr sz="1100" dirty="0">
                <a:latin typeface="Century Gothic"/>
                <a:cs typeface="Century Gothic"/>
              </a:rPr>
              <a:t>наших </a:t>
            </a:r>
            <a:r>
              <a:rPr sz="1100" spc="-5" dirty="0">
                <a:latin typeface="Century Gothic"/>
                <a:cs typeface="Century Gothic"/>
              </a:rPr>
              <a:t>органов, меняет физиологический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фон</a:t>
            </a:r>
            <a:endParaRPr sz="1100">
              <a:latin typeface="Century Gothic"/>
              <a:cs typeface="Century Gothic"/>
            </a:endParaRPr>
          </a:p>
          <a:p>
            <a:pPr marL="12700" marR="5080" algn="just">
              <a:lnSpc>
                <a:spcPct val="101800"/>
              </a:lnSpc>
              <a:spcBef>
                <a:spcPts val="25"/>
              </a:spcBef>
            </a:pPr>
            <a:r>
              <a:rPr sz="1100" spc="-5" dirty="0">
                <a:latin typeface="Century Gothic"/>
                <a:cs typeface="Century Gothic"/>
              </a:rPr>
              <a:t>человека, </a:t>
            </a:r>
            <a:r>
              <a:rPr sz="1100" dirty="0">
                <a:latin typeface="Century Gothic"/>
                <a:cs typeface="Century Gothic"/>
              </a:rPr>
              <a:t>влияя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состояние его нервной системы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вызывая гормональные  изменения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организме. Каждый цвет по-своему многозначен. </a:t>
            </a:r>
            <a:r>
              <a:rPr sz="1100" spc="-10" dirty="0">
                <a:latin typeface="Century Gothic"/>
                <a:cs typeface="Century Gothic"/>
              </a:rPr>
              <a:t>Цвет </a:t>
            </a:r>
            <a:r>
              <a:rPr sz="1100" spc="-5" dirty="0">
                <a:latin typeface="Century Gothic"/>
                <a:cs typeface="Century Gothic"/>
              </a:rPr>
              <a:t>влияет </a:t>
            </a:r>
            <a:r>
              <a:rPr sz="1100" spc="10" dirty="0">
                <a:latin typeface="Century Gothic"/>
                <a:cs typeface="Century Gothic"/>
              </a:rPr>
              <a:t>на  </a:t>
            </a:r>
            <a:r>
              <a:rPr sz="1100" dirty="0">
                <a:latin typeface="Century Gothic"/>
                <a:cs typeface="Century Gothic"/>
              </a:rPr>
              <a:t>наши </a:t>
            </a:r>
            <a:r>
              <a:rPr sz="1100" spc="-5" dirty="0">
                <a:latin typeface="Century Gothic"/>
                <a:cs typeface="Century Gothic"/>
              </a:rPr>
              <a:t>мысли, поведение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обществе, здоровье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взаимоотношения </a:t>
            </a:r>
            <a:r>
              <a:rPr sz="1100" dirty="0">
                <a:latin typeface="Century Gothic"/>
                <a:cs typeface="Century Gothic"/>
              </a:rPr>
              <a:t>с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людьми.</a:t>
            </a:r>
            <a:endParaRPr sz="11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entury Gothic"/>
                <a:cs typeface="Century Gothic"/>
              </a:rPr>
              <a:t>Язык </a:t>
            </a:r>
            <a:r>
              <a:rPr sz="1100" dirty="0">
                <a:latin typeface="Century Gothic"/>
                <a:cs typeface="Century Gothic"/>
              </a:rPr>
              <a:t>цвета – </a:t>
            </a:r>
            <a:r>
              <a:rPr sz="1100" spc="-5" dirty="0">
                <a:latin typeface="Century Gothic"/>
                <a:cs typeface="Century Gothic"/>
              </a:rPr>
              <a:t>многое </a:t>
            </a:r>
            <a:r>
              <a:rPr sz="1100" spc="-10" dirty="0">
                <a:latin typeface="Century Gothic"/>
                <a:cs typeface="Century Gothic"/>
              </a:rPr>
              <a:t>объяснит </a:t>
            </a:r>
            <a:r>
              <a:rPr sz="1100" dirty="0">
                <a:latin typeface="Century Gothic"/>
                <a:cs typeface="Century Gothic"/>
              </a:rPr>
              <a:t>вам и </a:t>
            </a:r>
            <a:r>
              <a:rPr sz="1100" spc="-5" dirty="0">
                <a:latin typeface="Century Gothic"/>
                <a:cs typeface="Century Gothic"/>
              </a:rPr>
              <a:t>поможет разрешить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проблемы.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Century Gothic"/>
              <a:cs typeface="Century Gothic"/>
            </a:endParaRPr>
          </a:p>
          <a:p>
            <a:pPr marL="2033270">
              <a:lnSpc>
                <a:spcPct val="100000"/>
              </a:lnSpc>
              <a:spcBef>
                <a:spcPts val="5"/>
              </a:spcBef>
            </a:pPr>
            <a:r>
              <a:rPr sz="1200" b="1" i="1" spc="-10" dirty="0">
                <a:solidFill>
                  <a:srgbClr val="538DD3"/>
                </a:solidFill>
                <a:latin typeface="Century Gothic"/>
                <a:cs typeface="Century Gothic"/>
              </a:rPr>
              <a:t>Цвет </a:t>
            </a:r>
            <a:r>
              <a:rPr sz="1200" b="1" i="1" dirty="0">
                <a:solidFill>
                  <a:srgbClr val="538DD3"/>
                </a:solidFill>
                <a:latin typeface="Century Gothic"/>
                <a:cs typeface="Century Gothic"/>
              </a:rPr>
              <a:t>и</a:t>
            </a:r>
            <a:r>
              <a:rPr sz="1200" b="1" i="1" spc="5" dirty="0">
                <a:solidFill>
                  <a:srgbClr val="538DD3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538DD3"/>
                </a:solidFill>
                <a:latin typeface="Century Gothic"/>
                <a:cs typeface="Century Gothic"/>
              </a:rPr>
              <a:t>характер</a:t>
            </a:r>
            <a:endParaRPr sz="1200">
              <a:latin typeface="Century Gothic"/>
              <a:cs typeface="Century Gothic"/>
            </a:endParaRPr>
          </a:p>
          <a:p>
            <a:pPr marL="12700" marR="5080" indent="194945" algn="just">
              <a:lnSpc>
                <a:spcPct val="102699"/>
              </a:lnSpc>
              <a:spcBef>
                <a:spcPts val="1240"/>
              </a:spcBef>
            </a:pPr>
            <a:r>
              <a:rPr sz="1100" dirty="0">
                <a:latin typeface="Century Gothic"/>
                <a:cs typeface="Century Gothic"/>
              </a:rPr>
              <a:t>Психологи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основании отношения человека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5" dirty="0">
                <a:latin typeface="Century Gothic"/>
                <a:cs typeface="Century Gothic"/>
              </a:rPr>
              <a:t>определенному цвету могут  </a:t>
            </a:r>
            <a:r>
              <a:rPr sz="1100" dirty="0">
                <a:latin typeface="Century Gothic"/>
                <a:cs typeface="Century Gothic"/>
              </a:rPr>
              <a:t>многое </a:t>
            </a:r>
            <a:r>
              <a:rPr sz="1100" spc="-5" dirty="0">
                <a:latin typeface="Century Gothic"/>
                <a:cs typeface="Century Gothic"/>
              </a:rPr>
              <a:t>сказать </a:t>
            </a:r>
            <a:r>
              <a:rPr sz="1100" dirty="0">
                <a:latin typeface="Century Gothic"/>
                <a:cs typeface="Century Gothic"/>
              </a:rPr>
              <a:t>о его </a:t>
            </a:r>
            <a:r>
              <a:rPr sz="1100" spc="-5" dirty="0">
                <a:latin typeface="Century Gothic"/>
                <a:cs typeface="Century Gothic"/>
              </a:rPr>
              <a:t>характере, склонностях, складе ума, </a:t>
            </a:r>
            <a:r>
              <a:rPr sz="1100" dirty="0">
                <a:latin typeface="Century Gothic"/>
                <a:cs typeface="Century Gothic"/>
              </a:rPr>
              <a:t>психики и </a:t>
            </a:r>
            <a:r>
              <a:rPr sz="1100" spc="-10" dirty="0">
                <a:latin typeface="Century Gothic"/>
                <a:cs typeface="Century Gothic"/>
              </a:rPr>
              <a:t>даже  </a:t>
            </a:r>
            <a:r>
              <a:rPr sz="1100" dirty="0">
                <a:latin typeface="Century Gothic"/>
                <a:cs typeface="Century Gothic"/>
              </a:rPr>
              <a:t>состоянии </a:t>
            </a:r>
            <a:r>
              <a:rPr sz="1100" spc="-5" dirty="0">
                <a:latin typeface="Century Gothic"/>
                <a:cs typeface="Century Gothic"/>
              </a:rPr>
              <a:t>здоровья. Существует </a:t>
            </a:r>
            <a:r>
              <a:rPr sz="1100" spc="-10" dirty="0">
                <a:latin typeface="Century Gothic"/>
                <a:cs typeface="Century Gothic"/>
              </a:rPr>
              <a:t>мнение, </a:t>
            </a:r>
            <a:r>
              <a:rPr sz="1100" dirty="0">
                <a:latin typeface="Century Gothic"/>
                <a:cs typeface="Century Gothic"/>
              </a:rPr>
              <a:t>что </a:t>
            </a:r>
            <a:r>
              <a:rPr sz="1100" spc="-5" dirty="0">
                <a:latin typeface="Century Gothic"/>
                <a:cs typeface="Century Gothic"/>
              </a:rPr>
              <a:t>отношение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5" dirty="0">
                <a:latin typeface="Century Gothic"/>
                <a:cs typeface="Century Gothic"/>
              </a:rPr>
              <a:t>цвету является  биологически врожденной особенностью человека. </a:t>
            </a:r>
            <a:r>
              <a:rPr sz="1100" spc="-15" dirty="0">
                <a:latin typeface="Century Gothic"/>
                <a:cs typeface="Century Gothic"/>
              </a:rPr>
              <a:t>Так, </a:t>
            </a:r>
            <a:r>
              <a:rPr sz="1100" dirty="0">
                <a:latin typeface="Century Gothic"/>
                <a:cs typeface="Century Gothic"/>
              </a:rPr>
              <a:t>у любителей белого  </a:t>
            </a:r>
            <a:r>
              <a:rPr sz="1100" spc="5" dirty="0">
                <a:latin typeface="Century Gothic"/>
                <a:cs typeface="Century Gothic"/>
              </a:rPr>
              <a:t>цвета </a:t>
            </a:r>
            <a:r>
              <a:rPr sz="1100" spc="-5" dirty="0">
                <a:latin typeface="Century Gothic"/>
                <a:cs typeface="Century Gothic"/>
              </a:rPr>
              <a:t>хорошо развито </a:t>
            </a:r>
            <a:r>
              <a:rPr sz="1100" dirty="0">
                <a:latin typeface="Century Gothic"/>
                <a:cs typeface="Century Gothic"/>
              </a:rPr>
              <a:t>воображение, </a:t>
            </a:r>
            <a:r>
              <a:rPr sz="1100">
                <a:latin typeface="Century Gothic"/>
                <a:cs typeface="Century Gothic"/>
              </a:rPr>
              <a:t>они</a:t>
            </a:r>
            <a:r>
              <a:rPr sz="1100" spc="-50">
                <a:latin typeface="Century Gothic"/>
                <a:cs typeface="Century Gothic"/>
              </a:rPr>
              <a:t> </a:t>
            </a:r>
            <a:r>
              <a:rPr lang="ru-RU" sz="1100" spc="-50" dirty="0" smtClean="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мечтательны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2700" marR="8255" algn="just">
              <a:lnSpc>
                <a:spcPts val="1370"/>
              </a:lnSpc>
              <a:spcBef>
                <a:spcPts val="25"/>
              </a:spcBef>
            </a:pPr>
            <a:r>
              <a:rPr sz="1100" spc="-5" dirty="0">
                <a:latin typeface="Century Gothic"/>
                <a:cs typeface="Century Gothic"/>
              </a:rPr>
              <a:t>Розовые </a:t>
            </a:r>
            <a:r>
              <a:rPr sz="1100">
                <a:latin typeface="Century Gothic"/>
                <a:cs typeface="Century Gothic"/>
              </a:rPr>
              <a:t>цвета </a:t>
            </a:r>
            <a:r>
              <a:rPr lang="ru-RU" sz="1100" dirty="0" smtClean="0">
                <a:latin typeface="Century Gothic"/>
                <a:cs typeface="Century Gothic"/>
              </a:rPr>
              <a:t> - </a:t>
            </a:r>
            <a:r>
              <a:rPr sz="1100" spc="-5" smtClean="0">
                <a:latin typeface="Century Gothic"/>
                <a:cs typeface="Century Gothic"/>
              </a:rPr>
              <a:t>предпочитают </a:t>
            </a:r>
            <a:r>
              <a:rPr sz="1100" spc="-5" dirty="0">
                <a:latin typeface="Century Gothic"/>
                <a:cs typeface="Century Gothic"/>
              </a:rPr>
              <a:t>люди, </a:t>
            </a:r>
            <a:r>
              <a:rPr sz="1100" spc="5" dirty="0">
                <a:latin typeface="Century Gothic"/>
                <a:cs typeface="Century Gothic"/>
              </a:rPr>
              <a:t>всю </a:t>
            </a:r>
            <a:r>
              <a:rPr sz="1100" spc="-5" dirty="0">
                <a:latin typeface="Century Gothic"/>
                <a:cs typeface="Century Gothic"/>
              </a:rPr>
              <a:t>жизнь пребывающие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10" dirty="0">
                <a:latin typeface="Century Gothic"/>
                <a:cs typeface="Century Gothic"/>
              </a:rPr>
              <a:t>мире </a:t>
            </a:r>
            <a:r>
              <a:rPr sz="1100" spc="-5" dirty="0">
                <a:latin typeface="Century Gothic"/>
                <a:cs typeface="Century Gothic"/>
              </a:rPr>
              <a:t>грез,  сказок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чудес. Они </a:t>
            </a:r>
            <a:r>
              <a:rPr sz="1100" spc="-10" dirty="0">
                <a:latin typeface="Century Gothic"/>
                <a:cs typeface="Century Gothic"/>
              </a:rPr>
              <a:t>любят </a:t>
            </a:r>
            <a:r>
              <a:rPr sz="1100" spc="-5" dirty="0">
                <a:latin typeface="Century Gothic"/>
                <a:cs typeface="Century Gothic"/>
              </a:rPr>
              <a:t>комфорт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>
                <a:latin typeface="Century Gothic"/>
                <a:cs typeface="Century Gothic"/>
              </a:rPr>
              <a:t>домашний</a:t>
            </a:r>
            <a:r>
              <a:rPr sz="1100" spc="3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уют.</a:t>
            </a:r>
            <a:endParaRPr lang="ru-RU" sz="1100" spc="-5" dirty="0">
              <a:latin typeface="Century Gothic"/>
              <a:cs typeface="Century Gothic"/>
            </a:endParaRPr>
          </a:p>
          <a:p>
            <a:pPr marL="12700" marR="8255" algn="just">
              <a:lnSpc>
                <a:spcPts val="1370"/>
              </a:lnSpc>
              <a:spcBef>
                <a:spcPts val="25"/>
              </a:spcBef>
            </a:pPr>
            <a:r>
              <a:rPr sz="1100" spc="-5" smtClean="0">
                <a:latin typeface="Century Gothic"/>
                <a:cs typeface="Century Gothic"/>
              </a:rPr>
              <a:t>Почитатели</a:t>
            </a:r>
            <a:r>
              <a:rPr sz="1100" spc="75" smtClean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красного</a:t>
            </a:r>
            <a:r>
              <a:rPr sz="1100" spc="8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цвета</a:t>
            </a:r>
            <a:r>
              <a:rPr sz="1100" spc="7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9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люди</a:t>
            </a:r>
            <a:r>
              <a:rPr sz="1100" spc="8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властолюбивые,</a:t>
            </a:r>
            <a:r>
              <a:rPr sz="1100" spc="7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всю</a:t>
            </a:r>
            <a:r>
              <a:rPr sz="1100" spc="7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жизнь</a:t>
            </a:r>
            <a:r>
              <a:rPr sz="1100" spc="10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стремящиеся</a:t>
            </a:r>
            <a:r>
              <a:rPr sz="1100" spc="7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к</a:t>
            </a:r>
            <a:endParaRPr sz="1100">
              <a:latin typeface="Century Gothic"/>
              <a:cs typeface="Century Gothic"/>
            </a:endParaRPr>
          </a:p>
          <a:p>
            <a:pPr marL="12700" marR="6350" algn="just">
              <a:lnSpc>
                <a:spcPct val="101800"/>
              </a:lnSpc>
              <a:tabLst>
                <a:tab pos="3395345" algn="l"/>
              </a:tabLst>
            </a:pPr>
            <a:r>
              <a:rPr sz="1100" spc="-5" dirty="0">
                <a:latin typeface="Century Gothic"/>
                <a:cs typeface="Century Gothic"/>
              </a:rPr>
              <a:t>лидерству. Они редко </a:t>
            </a:r>
            <a:r>
              <a:rPr sz="1100" spc="-10" dirty="0">
                <a:latin typeface="Century Gothic"/>
                <a:cs typeface="Century Gothic"/>
              </a:rPr>
              <a:t>страдают </a:t>
            </a:r>
            <a:r>
              <a:rPr sz="1100" spc="-5" dirty="0">
                <a:latin typeface="Century Gothic"/>
                <a:cs typeface="Century Gothic"/>
              </a:rPr>
              <a:t>от угрызений совести, </a:t>
            </a:r>
            <a:r>
              <a:rPr sz="1100" dirty="0">
                <a:latin typeface="Century Gothic"/>
                <a:cs typeface="Century Gothic"/>
              </a:rPr>
              <a:t>будучи  </a:t>
            </a:r>
            <a:r>
              <a:rPr sz="1100" spc="-5" dirty="0">
                <a:latin typeface="Century Gothic"/>
                <a:cs typeface="Century Gothic"/>
              </a:rPr>
              <a:t>самоуверенными    </a:t>
            </a:r>
            <a:r>
              <a:rPr sz="1100" spc="2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и    </a:t>
            </a:r>
            <a:r>
              <a:rPr sz="1100" spc="18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амбициозными.</a:t>
            </a:r>
            <a:r>
              <a:rPr sz="1100" spc="-5">
                <a:latin typeface="Century Gothic"/>
                <a:cs typeface="Century Gothic"/>
              </a:rPr>
              <a:t>	</a:t>
            </a:r>
            <a:endParaRPr lang="ru-RU" sz="1100" spc="-5" dirty="0" smtClean="0">
              <a:latin typeface="Century Gothic"/>
              <a:cs typeface="Century Gothic"/>
            </a:endParaRPr>
          </a:p>
          <a:p>
            <a:pPr marL="12700" marR="6350" algn="just">
              <a:lnSpc>
                <a:spcPct val="101800"/>
              </a:lnSpc>
              <a:tabLst>
                <a:tab pos="3395345" algn="l"/>
              </a:tabLst>
            </a:pPr>
            <a:r>
              <a:rPr sz="1100" spc="-5" smtClean="0">
                <a:latin typeface="Century Gothic"/>
                <a:cs typeface="Century Gothic"/>
              </a:rPr>
              <a:t>Голубой </a:t>
            </a:r>
            <a:r>
              <a:rPr sz="1100" spc="-5">
                <a:latin typeface="Century Gothic"/>
                <a:cs typeface="Century Gothic"/>
              </a:rPr>
              <a:t>цвет </a:t>
            </a:r>
            <a:r>
              <a:rPr lang="ru-RU" sz="1100" spc="-5" dirty="0" smtClean="0">
                <a:latin typeface="Century Gothic"/>
                <a:cs typeface="Century Gothic"/>
              </a:rPr>
              <a:t>- </a:t>
            </a:r>
            <a:r>
              <a:rPr sz="1100" spc="-5" smtClean="0">
                <a:latin typeface="Century Gothic"/>
                <a:cs typeface="Century Gothic"/>
              </a:rPr>
              <a:t>предпочитают  </a:t>
            </a:r>
            <a:r>
              <a:rPr sz="1100" spc="-5" dirty="0">
                <a:latin typeface="Century Gothic"/>
                <a:cs typeface="Century Gothic"/>
              </a:rPr>
              <a:t>путешественники, </a:t>
            </a:r>
            <a:r>
              <a:rPr sz="1100" dirty="0">
                <a:latin typeface="Century Gothic"/>
                <a:cs typeface="Century Gothic"/>
              </a:rPr>
              <a:t>ученые, </a:t>
            </a:r>
            <a:r>
              <a:rPr sz="1100" spc="-5" dirty="0">
                <a:latin typeface="Century Gothic"/>
                <a:cs typeface="Century Gothic"/>
              </a:rPr>
              <a:t>религиозные деятели. Темно-голубой </a:t>
            </a:r>
            <a:r>
              <a:rPr sz="1100" dirty="0">
                <a:latin typeface="Century Gothic"/>
                <a:cs typeface="Century Gothic"/>
              </a:rPr>
              <a:t>– </a:t>
            </a:r>
            <a:r>
              <a:rPr sz="1100" spc="-5" dirty="0">
                <a:latin typeface="Century Gothic"/>
                <a:cs typeface="Century Gothic"/>
              </a:rPr>
              <a:t>цвет артистов.  </a:t>
            </a:r>
            <a:r>
              <a:rPr sz="1100" dirty="0">
                <a:latin typeface="Century Gothic"/>
                <a:cs typeface="Century Gothic"/>
              </a:rPr>
              <a:t>Все   </a:t>
            </a:r>
            <a:r>
              <a:rPr sz="1100" spc="5" dirty="0">
                <a:latin typeface="Century Gothic"/>
                <a:cs typeface="Century Gothic"/>
              </a:rPr>
              <a:t>эти </a:t>
            </a:r>
            <a:r>
              <a:rPr sz="1100" spc="31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люди   </a:t>
            </a:r>
            <a:r>
              <a:rPr sz="1100" spc="-5" dirty="0">
                <a:latin typeface="Century Gothic"/>
                <a:cs typeface="Century Gothic"/>
              </a:rPr>
              <a:t>очень   жизнелюбивы,   энергичны,   </a:t>
            </a:r>
            <a:r>
              <a:rPr sz="1100" dirty="0">
                <a:latin typeface="Century Gothic"/>
                <a:cs typeface="Century Gothic"/>
              </a:rPr>
              <a:t>ценят   успех   и  </a:t>
            </a:r>
            <a:r>
              <a:rPr sz="1100" spc="14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богатство.</a:t>
            </a:r>
            <a:endParaRPr sz="1100">
              <a:latin typeface="Century Gothic"/>
              <a:cs typeface="Century Gothic"/>
            </a:endParaRPr>
          </a:p>
          <a:p>
            <a:pPr marL="12700" marR="5715" algn="just">
              <a:lnSpc>
                <a:spcPct val="102099"/>
              </a:lnSpc>
              <a:spcBef>
                <a:spcPts val="20"/>
              </a:spcBef>
            </a:pPr>
            <a:r>
              <a:rPr sz="1100" spc="-5" dirty="0">
                <a:latin typeface="Century Gothic"/>
                <a:cs typeface="Century Gothic"/>
              </a:rPr>
              <a:t>Уравновешенностью, обстоятельностью, тягой </a:t>
            </a:r>
            <a:r>
              <a:rPr sz="1100" dirty="0">
                <a:latin typeface="Century Gothic"/>
                <a:cs typeface="Century Gothic"/>
              </a:rPr>
              <a:t>к </a:t>
            </a:r>
            <a:r>
              <a:rPr sz="1100" spc="-5" dirty="0">
                <a:latin typeface="Century Gothic"/>
                <a:cs typeface="Century Gothic"/>
              </a:rPr>
              <a:t>знаниям обладают те, </a:t>
            </a:r>
            <a:r>
              <a:rPr sz="1100" dirty="0">
                <a:latin typeface="Century Gothic"/>
                <a:cs typeface="Century Gothic"/>
              </a:rPr>
              <a:t>кто  </a:t>
            </a:r>
            <a:r>
              <a:rPr sz="1100" spc="-5" dirty="0">
                <a:latin typeface="Century Gothic"/>
                <a:cs typeface="Century Gothic"/>
              </a:rPr>
              <a:t>отдает предпочтение коричневому цвету. </a:t>
            </a:r>
            <a:r>
              <a:rPr sz="1100" spc="-15" dirty="0">
                <a:latin typeface="Century Gothic"/>
                <a:cs typeface="Century Gothic"/>
              </a:rPr>
              <a:t>Как </a:t>
            </a:r>
            <a:r>
              <a:rPr sz="1100" dirty="0">
                <a:latin typeface="Century Gothic"/>
                <a:cs typeface="Century Gothic"/>
              </a:rPr>
              <a:t>правило, </a:t>
            </a:r>
            <a:r>
              <a:rPr sz="1100" spc="-5" dirty="0">
                <a:latin typeface="Century Gothic"/>
                <a:cs typeface="Century Gothic"/>
              </a:rPr>
              <a:t>их отличают строгость </a:t>
            </a:r>
            <a:r>
              <a:rPr sz="1100" dirty="0">
                <a:latin typeface="Century Gothic"/>
                <a:cs typeface="Century Gothic"/>
              </a:rPr>
              <a:t>и  </a:t>
            </a:r>
            <a:r>
              <a:rPr sz="1100" spc="-5" dirty="0">
                <a:latin typeface="Century Gothic"/>
                <a:cs typeface="Century Gothic"/>
              </a:rPr>
              <a:t>бережливость. Коричневый </a:t>
            </a:r>
            <a:r>
              <a:rPr sz="1100" dirty="0">
                <a:latin typeface="Century Gothic"/>
                <a:cs typeface="Century Gothic"/>
              </a:rPr>
              <a:t>– </a:t>
            </a:r>
            <a:r>
              <a:rPr sz="1100" spc="-5" dirty="0">
                <a:latin typeface="Century Gothic"/>
                <a:cs typeface="Century Gothic"/>
              </a:rPr>
              <a:t>цвет </a:t>
            </a:r>
            <a:r>
              <a:rPr sz="1100" dirty="0">
                <a:latin typeface="Century Gothic"/>
                <a:cs typeface="Century Gothic"/>
              </a:rPr>
              <a:t>зрелого </a:t>
            </a:r>
            <a:r>
              <a:rPr sz="1100" spc="-5" dirty="0">
                <a:latin typeface="Century Gothic"/>
                <a:cs typeface="Century Gothic"/>
              </a:rPr>
              <a:t>возраста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продуманных решений.  Творческие </a:t>
            </a:r>
            <a:r>
              <a:rPr sz="1100" dirty="0">
                <a:latin typeface="Century Gothic"/>
                <a:cs typeface="Century Gothic"/>
              </a:rPr>
              <a:t>личности </a:t>
            </a:r>
            <a:r>
              <a:rPr sz="1100" spc="-5" dirty="0">
                <a:latin typeface="Century Gothic"/>
                <a:cs typeface="Century Gothic"/>
              </a:rPr>
              <a:t>тяготеют </a:t>
            </a:r>
            <a:r>
              <a:rPr sz="1100" dirty="0">
                <a:latin typeface="Century Gothic"/>
                <a:cs typeface="Century Gothic"/>
              </a:rPr>
              <a:t>к серым </a:t>
            </a:r>
            <a:r>
              <a:rPr sz="1100" spc="-5" dirty="0">
                <a:latin typeface="Century Gothic"/>
                <a:cs typeface="Century Gothic"/>
              </a:rPr>
              <a:t>тонам. Этот цвет считается очищающим.  </a:t>
            </a:r>
            <a:r>
              <a:rPr sz="1100" dirty="0">
                <a:latin typeface="Century Gothic"/>
                <a:cs typeface="Century Gothic"/>
              </a:rPr>
              <a:t>Любители </a:t>
            </a:r>
            <a:r>
              <a:rPr sz="1100" spc="-5" dirty="0">
                <a:latin typeface="Century Gothic"/>
                <a:cs typeface="Century Gothic"/>
              </a:rPr>
              <a:t>темно-зеленого </a:t>
            </a:r>
            <a:r>
              <a:rPr sz="1100" dirty="0">
                <a:latin typeface="Century Gothic"/>
                <a:cs typeface="Century Gothic"/>
              </a:rPr>
              <a:t>цвета </a:t>
            </a:r>
            <a:r>
              <a:rPr sz="1100" spc="-5" dirty="0">
                <a:latin typeface="Century Gothic"/>
                <a:cs typeface="Century Gothic"/>
              </a:rPr>
              <a:t>упрямы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настойчивы.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сочетании </a:t>
            </a:r>
            <a:r>
              <a:rPr sz="1100" dirty="0">
                <a:latin typeface="Century Gothic"/>
                <a:cs typeface="Century Gothic"/>
              </a:rPr>
              <a:t>с </a:t>
            </a:r>
            <a:r>
              <a:rPr sz="1100" spc="-5" dirty="0">
                <a:latin typeface="Century Gothic"/>
                <a:cs typeface="Century Gothic"/>
              </a:rPr>
              <a:t>золотом  </a:t>
            </a:r>
            <a:r>
              <a:rPr sz="1100" spc="5" dirty="0">
                <a:latin typeface="Century Gothic"/>
                <a:cs typeface="Century Gothic"/>
              </a:rPr>
              <a:t>это </a:t>
            </a:r>
            <a:r>
              <a:rPr sz="1100" spc="-5" dirty="0">
                <a:latin typeface="Century Gothic"/>
                <a:cs typeface="Century Gothic"/>
              </a:rPr>
              <a:t>цвет банкиров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преуспевающих </a:t>
            </a:r>
            <a:r>
              <a:rPr sz="1100" dirty="0">
                <a:latin typeface="Century Gothic"/>
                <a:cs typeface="Century Gothic"/>
              </a:rPr>
              <a:t>в бизнесе </a:t>
            </a:r>
            <a:r>
              <a:rPr sz="1100" spc="-5" dirty="0">
                <a:latin typeface="Century Gothic"/>
                <a:cs typeface="Century Gothic"/>
              </a:rPr>
              <a:t>людей. Они </a:t>
            </a:r>
            <a:r>
              <a:rPr sz="1100" dirty="0">
                <a:latin typeface="Century Gothic"/>
                <a:cs typeface="Century Gothic"/>
              </a:rPr>
              <a:t>солидны и  </a:t>
            </a:r>
            <a:r>
              <a:rPr sz="1100" spc="-5" dirty="0">
                <a:latin typeface="Century Gothic"/>
                <a:cs typeface="Century Gothic"/>
              </a:rPr>
              <a:t>респектабельны, любят природу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покой. </a:t>
            </a:r>
            <a:r>
              <a:rPr sz="1100" dirty="0">
                <a:latin typeface="Century Gothic"/>
                <a:cs typeface="Century Gothic"/>
              </a:rPr>
              <a:t>Желтый – </a:t>
            </a:r>
            <a:r>
              <a:rPr sz="1100" spc="-5" dirty="0">
                <a:latin typeface="Century Gothic"/>
                <a:cs typeface="Century Gothic"/>
              </a:rPr>
              <a:t>цвет разумного </a:t>
            </a:r>
            <a:r>
              <a:rPr sz="1100" dirty="0">
                <a:latin typeface="Century Gothic"/>
                <a:cs typeface="Century Gothic"/>
              </a:rPr>
              <a:t>начала и  </a:t>
            </a:r>
            <a:r>
              <a:rPr sz="1100" spc="-5" dirty="0">
                <a:latin typeface="Century Gothic"/>
                <a:cs typeface="Century Gothic"/>
              </a:rPr>
              <a:t>оптимизма.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91" y="2423668"/>
            <a:ext cx="5716270" cy="879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2400"/>
              </a:lnSpc>
              <a:spcBef>
                <a:spcPts val="70"/>
              </a:spcBef>
              <a:tabLst>
                <a:tab pos="914400" algn="l"/>
                <a:tab pos="2139950" algn="l"/>
                <a:tab pos="3502025" algn="l"/>
                <a:tab pos="3806825" algn="l"/>
              </a:tabLst>
            </a:pPr>
            <a:r>
              <a:rPr sz="1100" dirty="0">
                <a:latin typeface="Century Gothic"/>
                <a:cs typeface="Century Gothic"/>
              </a:rPr>
              <a:t>Цвет </a:t>
            </a:r>
            <a:r>
              <a:rPr sz="1100" spc="-10" dirty="0">
                <a:latin typeface="Century Gothic"/>
                <a:cs typeface="Century Gothic"/>
              </a:rPr>
              <a:t>оказывает </a:t>
            </a:r>
            <a:r>
              <a:rPr sz="1100" spc="-5" dirty="0">
                <a:latin typeface="Century Gothic"/>
                <a:cs typeface="Century Gothic"/>
              </a:rPr>
              <a:t>благоприятное воздействие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состояние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внешний </a:t>
            </a:r>
            <a:r>
              <a:rPr sz="1100" dirty="0">
                <a:latin typeface="Century Gothic"/>
                <a:cs typeface="Century Gothic"/>
              </a:rPr>
              <a:t>вид </a:t>
            </a:r>
            <a:r>
              <a:rPr sz="1100" spc="-5" dirty="0">
                <a:latin typeface="Century Gothic"/>
                <a:cs typeface="Century Gothic"/>
              </a:rPr>
              <a:t>кожи</a:t>
            </a:r>
            <a:r>
              <a:rPr sz="1100" spc="-5">
                <a:latin typeface="Century Gothic"/>
                <a:cs typeface="Century Gothic"/>
              </a:rPr>
              <a:t>,  </a:t>
            </a:r>
            <a:r>
              <a:rPr sz="1100" spc="-5" smtClean="0">
                <a:latin typeface="Century Gothic"/>
                <a:cs typeface="Century Gothic"/>
              </a:rPr>
              <a:t>обладает</a:t>
            </a:r>
            <a:r>
              <a:rPr lang="ru-RU" sz="1100" spc="-5" dirty="0">
                <a:latin typeface="Century Gothic"/>
                <a:cs typeface="Century Gothic"/>
              </a:rPr>
              <a:t> </a:t>
            </a:r>
            <a:r>
              <a:rPr lang="ru-RU" sz="1100" spc="-5" dirty="0" smtClean="0">
                <a:latin typeface="Century Gothic"/>
                <a:cs typeface="Century Gothic"/>
              </a:rPr>
              <a:t> </a:t>
            </a:r>
            <a:r>
              <a:rPr sz="1100" spc="-5" smtClean="0">
                <a:latin typeface="Century Gothic"/>
                <a:cs typeface="Century Gothic"/>
              </a:rPr>
              <a:t>прекрасными</a:t>
            </a:r>
            <a:r>
              <a:rPr lang="ru-RU" sz="1100" spc="-5" dirty="0" smtClean="0">
                <a:latin typeface="Century Gothic"/>
                <a:cs typeface="Century Gothic"/>
              </a:rPr>
              <a:t>  </a:t>
            </a:r>
            <a:r>
              <a:rPr sz="1100" spc="-5" smtClean="0">
                <a:latin typeface="Century Gothic"/>
                <a:cs typeface="Century Gothic"/>
              </a:rPr>
              <a:t>очистительными</a:t>
            </a:r>
            <a:r>
              <a:rPr lang="ru-RU" sz="1100" spc="-5" dirty="0" smtClean="0">
                <a:latin typeface="Century Gothic"/>
                <a:cs typeface="Century Gothic"/>
              </a:rPr>
              <a:t>  </a:t>
            </a:r>
            <a:r>
              <a:rPr sz="1100" smtClean="0">
                <a:latin typeface="Century Gothic"/>
                <a:cs typeface="Century Gothic"/>
              </a:rPr>
              <a:t>и</a:t>
            </a:r>
            <a:r>
              <a:rPr lang="ru-RU" sz="1100" dirty="0" smtClean="0">
                <a:latin typeface="Century Gothic"/>
                <a:cs typeface="Century Gothic"/>
              </a:rPr>
              <a:t>  </a:t>
            </a:r>
            <a:r>
              <a:rPr sz="1100" spc="-5" smtClean="0">
                <a:latin typeface="Century Gothic"/>
                <a:cs typeface="Century Gothic"/>
              </a:rPr>
              <a:t>иммуностимулирующими  </a:t>
            </a:r>
            <a:r>
              <a:rPr sz="1100" spc="-5" dirty="0">
                <a:latin typeface="Century Gothic"/>
                <a:cs typeface="Century Gothic"/>
              </a:rPr>
              <a:t>свойствами, </a:t>
            </a:r>
            <a:r>
              <a:rPr sz="1100" dirty="0">
                <a:latin typeface="Century Gothic"/>
                <a:cs typeface="Century Gothic"/>
              </a:rPr>
              <a:t>тем </a:t>
            </a:r>
            <a:r>
              <a:rPr sz="1100" spc="-5" dirty="0">
                <a:latin typeface="Century Gothic"/>
                <a:cs typeface="Century Gothic"/>
              </a:rPr>
              <a:t>самым, улучшая общее </a:t>
            </a:r>
            <a:r>
              <a:rPr sz="1100" dirty="0">
                <a:latin typeface="Century Gothic"/>
                <a:cs typeface="Century Gothic"/>
              </a:rPr>
              <a:t>состояние </a:t>
            </a:r>
            <a:r>
              <a:rPr sz="1100" spc="-5" dirty="0">
                <a:latin typeface="Century Gothic"/>
                <a:cs typeface="Century Gothic"/>
              </a:rPr>
              <a:t>человека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его внешний  </a:t>
            </a:r>
            <a:r>
              <a:rPr sz="1100" dirty="0">
                <a:latin typeface="Century Gothic"/>
                <a:cs typeface="Century Gothic"/>
              </a:rPr>
              <a:t>вид.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entury Gothic"/>
                <a:cs typeface="Century Gothic"/>
              </a:rPr>
              <a:t>Колориттерапия базируется </a:t>
            </a:r>
            <a:r>
              <a:rPr sz="1100" spc="5" dirty="0">
                <a:latin typeface="Century Gothic"/>
                <a:cs typeface="Century Gothic"/>
              </a:rPr>
              <a:t>на </a:t>
            </a:r>
            <a:r>
              <a:rPr sz="1100" spc="-5" dirty="0">
                <a:latin typeface="Century Gothic"/>
                <a:cs typeface="Century Gothic"/>
              </a:rPr>
              <a:t>индивидуальных свойствах каждого цвета.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4481067"/>
            <a:ext cx="5608955" cy="535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58115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помогает </a:t>
            </a:r>
            <a:r>
              <a:rPr sz="1100" dirty="0">
                <a:latin typeface="Century Gothic"/>
                <a:cs typeface="Century Gothic"/>
              </a:rPr>
              <a:t>при </a:t>
            </a:r>
            <a:r>
              <a:rPr sz="1100" spc="-5" dirty="0">
                <a:latin typeface="Century Gothic"/>
                <a:cs typeface="Century Gothic"/>
              </a:rPr>
              <a:t>стрессах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волнениях. </a:t>
            </a:r>
            <a:r>
              <a:rPr sz="1100" spc="-10" dirty="0">
                <a:latin typeface="Century Gothic"/>
                <a:cs typeface="Century Gothic"/>
              </a:rPr>
              <a:t>Этот </a:t>
            </a:r>
            <a:r>
              <a:rPr sz="1100" spc="-5" dirty="0">
                <a:latin typeface="Century Gothic"/>
                <a:cs typeface="Century Gothic"/>
              </a:rPr>
              <a:t>цвет способен снизить кровяное  </a:t>
            </a:r>
            <a:r>
              <a:rPr sz="1100" dirty="0">
                <a:latin typeface="Century Gothic"/>
                <a:cs typeface="Century Gothic"/>
              </a:rPr>
              <a:t>давление. </a:t>
            </a:r>
            <a:r>
              <a:rPr sz="1100" spc="-5" dirty="0">
                <a:latin typeface="Century Gothic"/>
                <a:cs typeface="Century Gothic"/>
              </a:rPr>
              <a:t>Голубой успокаивает, </a:t>
            </a:r>
            <a:r>
              <a:rPr sz="1100" dirty="0">
                <a:latin typeface="Century Gothic"/>
                <a:cs typeface="Century Gothic"/>
              </a:rPr>
              <a:t>снижает высокую </a:t>
            </a:r>
            <a:r>
              <a:rPr sz="1100" spc="-5" dirty="0">
                <a:latin typeface="Century Gothic"/>
                <a:cs typeface="Century Gothic"/>
              </a:rPr>
              <a:t>температуру </a:t>
            </a:r>
            <a:r>
              <a:rPr sz="1100" dirty="0">
                <a:latin typeface="Century Gothic"/>
                <a:cs typeface="Century Gothic"/>
              </a:rPr>
              <a:t>и  </a:t>
            </a:r>
            <a:r>
              <a:rPr sz="1100" spc="-5" dirty="0">
                <a:latin typeface="Century Gothic"/>
                <a:cs typeface="Century Gothic"/>
              </a:rPr>
              <a:t>останавливает развитие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инфекции.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291" y="6364732"/>
            <a:ext cx="4994275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3937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лучшее болеутоляющее. Офтальмологи используют его для лечения  </a:t>
            </a:r>
            <a:r>
              <a:rPr sz="1100" dirty="0">
                <a:latin typeface="Century Gothic"/>
                <a:cs typeface="Century Gothic"/>
              </a:rPr>
              <a:t>заболеваний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глаз.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291" y="7903971"/>
            <a:ext cx="5718175" cy="5384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65"/>
              </a:spcBef>
            </a:pPr>
            <a:r>
              <a:rPr sz="1100" dirty="0">
                <a:latin typeface="Century Gothic"/>
                <a:cs typeface="Century Gothic"/>
              </a:rPr>
              <a:t>- этот </a:t>
            </a:r>
            <a:r>
              <a:rPr sz="1100" spc="-10" dirty="0">
                <a:latin typeface="Century Gothic"/>
                <a:cs typeface="Century Gothic"/>
              </a:rPr>
              <a:t>цвет </a:t>
            </a:r>
            <a:r>
              <a:rPr sz="1100" spc="-5" dirty="0">
                <a:latin typeface="Century Gothic"/>
                <a:cs typeface="Century Gothic"/>
              </a:rPr>
              <a:t>поддерживает иммунную </a:t>
            </a:r>
            <a:r>
              <a:rPr sz="1100" spc="-10" dirty="0">
                <a:latin typeface="Century Gothic"/>
                <a:cs typeface="Century Gothic"/>
              </a:rPr>
              <a:t>систему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-5" dirty="0">
                <a:latin typeface="Century Gothic"/>
                <a:cs typeface="Century Gothic"/>
              </a:rPr>
              <a:t>может успокоить расшатанные  нервы. Фиолетовый </a:t>
            </a:r>
            <a:r>
              <a:rPr sz="1100" dirty="0">
                <a:latin typeface="Century Gothic"/>
                <a:cs typeface="Century Gothic"/>
              </a:rPr>
              <a:t>- </a:t>
            </a:r>
            <a:r>
              <a:rPr sz="1100" spc="-5" dirty="0">
                <a:latin typeface="Century Gothic"/>
                <a:cs typeface="Century Gothic"/>
              </a:rPr>
              <a:t>полезен </a:t>
            </a:r>
            <a:r>
              <a:rPr sz="1100" dirty="0">
                <a:latin typeface="Century Gothic"/>
                <a:cs typeface="Century Gothic"/>
              </a:rPr>
              <a:t>при </a:t>
            </a:r>
            <a:r>
              <a:rPr sz="1100" spc="-5" dirty="0">
                <a:latin typeface="Century Gothic"/>
                <a:cs typeface="Century Gothic"/>
              </a:rPr>
              <a:t>усталости </a:t>
            </a:r>
            <a:r>
              <a:rPr sz="1100" dirty="0">
                <a:latin typeface="Century Gothic"/>
                <a:cs typeface="Century Gothic"/>
              </a:rPr>
              <a:t>и </a:t>
            </a:r>
            <a:r>
              <a:rPr sz="1100" spc="5" dirty="0">
                <a:latin typeface="Century Gothic"/>
                <a:cs typeface="Century Gothic"/>
              </a:rPr>
              <a:t>боли </a:t>
            </a:r>
            <a:r>
              <a:rPr sz="1100" dirty="0">
                <a:latin typeface="Century Gothic"/>
                <a:cs typeface="Century Gothic"/>
              </a:rPr>
              <a:t>в </a:t>
            </a:r>
            <a:r>
              <a:rPr sz="1100" spc="-5" dirty="0">
                <a:latin typeface="Century Gothic"/>
                <a:cs typeface="Century Gothic"/>
              </a:rPr>
              <a:t>глазах. Но излишки </a:t>
            </a:r>
            <a:r>
              <a:rPr sz="1100" dirty="0">
                <a:latin typeface="Century Gothic"/>
                <a:cs typeface="Century Gothic"/>
              </a:rPr>
              <a:t>этого  </a:t>
            </a:r>
            <a:r>
              <a:rPr sz="1100" spc="5" dirty="0">
                <a:latin typeface="Century Gothic"/>
                <a:cs typeface="Century Gothic"/>
              </a:rPr>
              <a:t>цвета </a:t>
            </a:r>
            <a:r>
              <a:rPr sz="1100" spc="-5" dirty="0">
                <a:latin typeface="Century Gothic"/>
                <a:cs typeface="Century Gothic"/>
              </a:rPr>
              <a:t>могут спровоцировать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депрессию.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9255" y="3524503"/>
            <a:ext cx="2399030" cy="807720"/>
          </a:xfrm>
          <a:custGeom>
            <a:avLst/>
            <a:gdLst/>
            <a:ahLst/>
            <a:cxnLst/>
            <a:rect l="l" t="t" r="r" b="b"/>
            <a:pathLst>
              <a:path w="2399029" h="807720">
                <a:moveTo>
                  <a:pt x="1612392" y="0"/>
                </a:moveTo>
                <a:lnTo>
                  <a:pt x="1200911" y="216407"/>
                </a:lnTo>
                <a:lnTo>
                  <a:pt x="926592" y="85344"/>
                </a:lnTo>
                <a:lnTo>
                  <a:pt x="810768" y="237744"/>
                </a:lnTo>
                <a:lnTo>
                  <a:pt x="39624" y="85344"/>
                </a:lnTo>
                <a:lnTo>
                  <a:pt x="515112" y="283464"/>
                </a:lnTo>
                <a:lnTo>
                  <a:pt x="0" y="323088"/>
                </a:lnTo>
                <a:lnTo>
                  <a:pt x="414527" y="441960"/>
                </a:lnTo>
                <a:lnTo>
                  <a:pt x="15239" y="545592"/>
                </a:lnTo>
                <a:lnTo>
                  <a:pt x="627888" y="521207"/>
                </a:lnTo>
                <a:lnTo>
                  <a:pt x="527304" y="658368"/>
                </a:lnTo>
                <a:lnTo>
                  <a:pt x="856488" y="585216"/>
                </a:lnTo>
                <a:lnTo>
                  <a:pt x="941832" y="807720"/>
                </a:lnTo>
                <a:lnTo>
                  <a:pt x="1170432" y="557784"/>
                </a:lnTo>
                <a:lnTo>
                  <a:pt x="1472183" y="740663"/>
                </a:lnTo>
                <a:lnTo>
                  <a:pt x="1557528" y="542544"/>
                </a:lnTo>
                <a:lnTo>
                  <a:pt x="2014728" y="676656"/>
                </a:lnTo>
                <a:lnTo>
                  <a:pt x="1871471" y="484631"/>
                </a:lnTo>
                <a:lnTo>
                  <a:pt x="2398776" y="496824"/>
                </a:lnTo>
                <a:lnTo>
                  <a:pt x="1956816" y="393192"/>
                </a:lnTo>
                <a:lnTo>
                  <a:pt x="2343911" y="304800"/>
                </a:lnTo>
                <a:lnTo>
                  <a:pt x="1856232" y="274320"/>
                </a:lnTo>
                <a:lnTo>
                  <a:pt x="2042159" y="167640"/>
                </a:lnTo>
                <a:lnTo>
                  <a:pt x="1572768" y="198120"/>
                </a:lnTo>
                <a:lnTo>
                  <a:pt x="161239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1576" y="3405632"/>
            <a:ext cx="3392804" cy="1045844"/>
          </a:xfrm>
          <a:custGeom>
            <a:avLst/>
            <a:gdLst/>
            <a:ahLst/>
            <a:cxnLst/>
            <a:rect l="l" t="t" r="r" b="b"/>
            <a:pathLst>
              <a:path w="3392804" h="1045845">
                <a:moveTo>
                  <a:pt x="1350732" y="777240"/>
                </a:moveTo>
                <a:lnTo>
                  <a:pt x="1304544" y="777240"/>
                </a:lnTo>
                <a:lnTo>
                  <a:pt x="1408176" y="1045464"/>
                </a:lnTo>
                <a:lnTo>
                  <a:pt x="1480679" y="966216"/>
                </a:lnTo>
                <a:lnTo>
                  <a:pt x="1423415" y="966216"/>
                </a:lnTo>
                <a:lnTo>
                  <a:pt x="1350732" y="777240"/>
                </a:lnTo>
                <a:close/>
              </a:path>
              <a:path w="3392804" h="1045845">
                <a:moveTo>
                  <a:pt x="1661160" y="704088"/>
                </a:moveTo>
                <a:lnTo>
                  <a:pt x="1423415" y="966216"/>
                </a:lnTo>
                <a:lnTo>
                  <a:pt x="1480679" y="966216"/>
                </a:lnTo>
                <a:lnTo>
                  <a:pt x="1670303" y="758951"/>
                </a:lnTo>
                <a:lnTo>
                  <a:pt x="1752000" y="758951"/>
                </a:lnTo>
                <a:lnTo>
                  <a:pt x="1661160" y="704088"/>
                </a:lnTo>
                <a:close/>
              </a:path>
              <a:path w="3392804" h="1045845">
                <a:moveTo>
                  <a:pt x="1752000" y="758951"/>
                </a:moveTo>
                <a:lnTo>
                  <a:pt x="1670303" y="758951"/>
                </a:lnTo>
                <a:lnTo>
                  <a:pt x="1987296" y="950976"/>
                </a:lnTo>
                <a:lnTo>
                  <a:pt x="2014292" y="890016"/>
                </a:lnTo>
                <a:lnTo>
                  <a:pt x="1969008" y="890016"/>
                </a:lnTo>
                <a:lnTo>
                  <a:pt x="1752000" y="758951"/>
                </a:lnTo>
                <a:close/>
              </a:path>
              <a:path w="3392804" h="1045845">
                <a:moveTo>
                  <a:pt x="2231882" y="737616"/>
                </a:moveTo>
                <a:lnTo>
                  <a:pt x="2081784" y="737616"/>
                </a:lnTo>
                <a:lnTo>
                  <a:pt x="2670048" y="911352"/>
                </a:lnTo>
                <a:lnTo>
                  <a:pt x="2612174" y="835152"/>
                </a:lnTo>
                <a:lnTo>
                  <a:pt x="2560320" y="835152"/>
                </a:lnTo>
                <a:lnTo>
                  <a:pt x="2231882" y="737616"/>
                </a:lnTo>
                <a:close/>
              </a:path>
              <a:path w="3392804" h="1045845">
                <a:moveTo>
                  <a:pt x="2057400" y="685800"/>
                </a:moveTo>
                <a:lnTo>
                  <a:pt x="1969008" y="890016"/>
                </a:lnTo>
                <a:lnTo>
                  <a:pt x="2014292" y="890016"/>
                </a:lnTo>
                <a:lnTo>
                  <a:pt x="2081784" y="737616"/>
                </a:lnTo>
                <a:lnTo>
                  <a:pt x="2231882" y="737616"/>
                </a:lnTo>
                <a:lnTo>
                  <a:pt x="2057400" y="685800"/>
                </a:lnTo>
                <a:close/>
              </a:path>
              <a:path w="3392804" h="1045845">
                <a:moveTo>
                  <a:pt x="1383791" y="630936"/>
                </a:moveTo>
                <a:lnTo>
                  <a:pt x="1167384" y="679703"/>
                </a:lnTo>
                <a:lnTo>
                  <a:pt x="1356360" y="679703"/>
                </a:lnTo>
                <a:lnTo>
                  <a:pt x="1438656" y="886968"/>
                </a:lnTo>
                <a:lnTo>
                  <a:pt x="1511728" y="807720"/>
                </a:lnTo>
                <a:lnTo>
                  <a:pt x="1453896" y="807720"/>
                </a:lnTo>
                <a:lnTo>
                  <a:pt x="1383791" y="630936"/>
                </a:lnTo>
                <a:close/>
              </a:path>
              <a:path w="3392804" h="1045845">
                <a:moveTo>
                  <a:pt x="1039558" y="710184"/>
                </a:moveTo>
                <a:lnTo>
                  <a:pt x="987551" y="710184"/>
                </a:lnTo>
                <a:lnTo>
                  <a:pt x="865632" y="877824"/>
                </a:lnTo>
                <a:lnTo>
                  <a:pt x="1158239" y="810768"/>
                </a:lnTo>
                <a:lnTo>
                  <a:pt x="966216" y="810768"/>
                </a:lnTo>
                <a:lnTo>
                  <a:pt x="1039558" y="710184"/>
                </a:lnTo>
                <a:close/>
              </a:path>
              <a:path w="3392804" h="1045845">
                <a:moveTo>
                  <a:pt x="2401824" y="624840"/>
                </a:moveTo>
                <a:lnTo>
                  <a:pt x="2560320" y="835152"/>
                </a:lnTo>
                <a:lnTo>
                  <a:pt x="2612174" y="835152"/>
                </a:lnTo>
                <a:lnTo>
                  <a:pt x="2487168" y="670560"/>
                </a:lnTo>
                <a:lnTo>
                  <a:pt x="2836218" y="670560"/>
                </a:lnTo>
                <a:lnTo>
                  <a:pt x="2678235" y="632589"/>
                </a:lnTo>
                <a:lnTo>
                  <a:pt x="2401824" y="624840"/>
                </a:lnTo>
                <a:close/>
              </a:path>
              <a:path w="3392804" h="1045845">
                <a:moveTo>
                  <a:pt x="1738690" y="652272"/>
                </a:moveTo>
                <a:lnTo>
                  <a:pt x="1655064" y="652272"/>
                </a:lnTo>
                <a:lnTo>
                  <a:pt x="1950720" y="829056"/>
                </a:lnTo>
                <a:lnTo>
                  <a:pt x="1977723" y="765048"/>
                </a:lnTo>
                <a:lnTo>
                  <a:pt x="1929384" y="765048"/>
                </a:lnTo>
                <a:lnTo>
                  <a:pt x="1738690" y="652272"/>
                </a:lnTo>
                <a:close/>
              </a:path>
              <a:path w="3392804" h="1045845">
                <a:moveTo>
                  <a:pt x="1331976" y="728472"/>
                </a:moveTo>
                <a:lnTo>
                  <a:pt x="966216" y="810768"/>
                </a:lnTo>
                <a:lnTo>
                  <a:pt x="1158239" y="810768"/>
                </a:lnTo>
                <a:lnTo>
                  <a:pt x="1304544" y="777240"/>
                </a:lnTo>
                <a:lnTo>
                  <a:pt x="1350732" y="777240"/>
                </a:lnTo>
                <a:lnTo>
                  <a:pt x="1331976" y="728472"/>
                </a:lnTo>
                <a:close/>
              </a:path>
              <a:path w="3392804" h="1045845">
                <a:moveTo>
                  <a:pt x="1645920" y="597408"/>
                </a:moveTo>
                <a:lnTo>
                  <a:pt x="1453896" y="807720"/>
                </a:lnTo>
                <a:lnTo>
                  <a:pt x="1511728" y="807720"/>
                </a:lnTo>
                <a:lnTo>
                  <a:pt x="1655064" y="652272"/>
                </a:lnTo>
                <a:lnTo>
                  <a:pt x="1738690" y="652272"/>
                </a:lnTo>
                <a:lnTo>
                  <a:pt x="1645920" y="597408"/>
                </a:lnTo>
                <a:close/>
              </a:path>
              <a:path w="3392804" h="1045845">
                <a:moveTo>
                  <a:pt x="2008632" y="582168"/>
                </a:moveTo>
                <a:lnTo>
                  <a:pt x="1929384" y="765048"/>
                </a:lnTo>
                <a:lnTo>
                  <a:pt x="1977723" y="765048"/>
                </a:lnTo>
                <a:lnTo>
                  <a:pt x="2033015" y="633984"/>
                </a:lnTo>
                <a:lnTo>
                  <a:pt x="2183511" y="633984"/>
                </a:lnTo>
                <a:lnTo>
                  <a:pt x="2008632" y="582168"/>
                </a:lnTo>
                <a:close/>
              </a:path>
              <a:path w="3392804" h="1045845">
                <a:moveTo>
                  <a:pt x="2183511" y="633984"/>
                </a:moveTo>
                <a:lnTo>
                  <a:pt x="2033015" y="633984"/>
                </a:lnTo>
                <a:lnTo>
                  <a:pt x="2447544" y="758951"/>
                </a:lnTo>
                <a:lnTo>
                  <a:pt x="2388791" y="679703"/>
                </a:lnTo>
                <a:lnTo>
                  <a:pt x="2337816" y="679703"/>
                </a:lnTo>
                <a:lnTo>
                  <a:pt x="2183511" y="633984"/>
                </a:lnTo>
                <a:close/>
              </a:path>
              <a:path w="3392804" h="1045845">
                <a:moveTo>
                  <a:pt x="45719" y="45720"/>
                </a:moveTo>
                <a:lnTo>
                  <a:pt x="39624" y="67056"/>
                </a:lnTo>
                <a:lnTo>
                  <a:pt x="734568" y="359664"/>
                </a:lnTo>
                <a:lnTo>
                  <a:pt x="124968" y="402336"/>
                </a:lnTo>
                <a:lnTo>
                  <a:pt x="661416" y="557784"/>
                </a:lnTo>
                <a:lnTo>
                  <a:pt x="0" y="731520"/>
                </a:lnTo>
                <a:lnTo>
                  <a:pt x="0" y="749808"/>
                </a:lnTo>
                <a:lnTo>
                  <a:pt x="607724" y="725424"/>
                </a:lnTo>
                <a:lnTo>
                  <a:pt x="518160" y="725424"/>
                </a:lnTo>
                <a:lnTo>
                  <a:pt x="513253" y="691896"/>
                </a:lnTo>
                <a:lnTo>
                  <a:pt x="335280" y="691896"/>
                </a:lnTo>
                <a:lnTo>
                  <a:pt x="335280" y="688848"/>
                </a:lnTo>
                <a:lnTo>
                  <a:pt x="500116" y="644269"/>
                </a:lnTo>
                <a:lnTo>
                  <a:pt x="499872" y="643127"/>
                </a:lnTo>
                <a:lnTo>
                  <a:pt x="505042" y="642937"/>
                </a:lnTo>
                <a:lnTo>
                  <a:pt x="506048" y="642665"/>
                </a:lnTo>
                <a:lnTo>
                  <a:pt x="499872" y="600456"/>
                </a:lnTo>
                <a:lnTo>
                  <a:pt x="687628" y="593558"/>
                </a:lnTo>
                <a:lnTo>
                  <a:pt x="819912" y="557784"/>
                </a:lnTo>
                <a:lnTo>
                  <a:pt x="365760" y="429768"/>
                </a:lnTo>
                <a:lnTo>
                  <a:pt x="911351" y="390144"/>
                </a:lnTo>
                <a:lnTo>
                  <a:pt x="703979" y="302097"/>
                </a:lnTo>
                <a:lnTo>
                  <a:pt x="515112" y="265175"/>
                </a:lnTo>
                <a:lnTo>
                  <a:pt x="526886" y="226907"/>
                </a:lnTo>
                <a:lnTo>
                  <a:pt x="365760" y="158496"/>
                </a:lnTo>
                <a:lnTo>
                  <a:pt x="368807" y="152400"/>
                </a:lnTo>
                <a:lnTo>
                  <a:pt x="549812" y="152400"/>
                </a:lnTo>
                <a:lnTo>
                  <a:pt x="551688" y="146303"/>
                </a:lnTo>
                <a:lnTo>
                  <a:pt x="558825" y="146303"/>
                </a:lnTo>
                <a:lnTo>
                  <a:pt x="45719" y="45720"/>
                </a:lnTo>
                <a:close/>
              </a:path>
              <a:path w="3392804" h="1045845">
                <a:moveTo>
                  <a:pt x="1212668" y="618744"/>
                </a:moveTo>
                <a:lnTo>
                  <a:pt x="1161288" y="618744"/>
                </a:lnTo>
                <a:lnTo>
                  <a:pt x="1066800" y="746760"/>
                </a:lnTo>
                <a:lnTo>
                  <a:pt x="1356360" y="679703"/>
                </a:lnTo>
                <a:lnTo>
                  <a:pt x="1167384" y="679703"/>
                </a:lnTo>
                <a:lnTo>
                  <a:pt x="1212668" y="618744"/>
                </a:lnTo>
                <a:close/>
              </a:path>
              <a:path w="3392804" h="1045845">
                <a:moveTo>
                  <a:pt x="695419" y="678502"/>
                </a:moveTo>
                <a:lnTo>
                  <a:pt x="512290" y="685312"/>
                </a:lnTo>
                <a:lnTo>
                  <a:pt x="518160" y="725424"/>
                </a:lnTo>
                <a:lnTo>
                  <a:pt x="695419" y="678502"/>
                </a:lnTo>
                <a:close/>
              </a:path>
              <a:path w="3392804" h="1045845">
                <a:moveTo>
                  <a:pt x="1072896" y="664464"/>
                </a:moveTo>
                <a:lnTo>
                  <a:pt x="695419" y="678502"/>
                </a:lnTo>
                <a:lnTo>
                  <a:pt x="518160" y="725424"/>
                </a:lnTo>
                <a:lnTo>
                  <a:pt x="607724" y="725424"/>
                </a:lnTo>
                <a:lnTo>
                  <a:pt x="987551" y="710184"/>
                </a:lnTo>
                <a:lnTo>
                  <a:pt x="1039558" y="710184"/>
                </a:lnTo>
                <a:lnTo>
                  <a:pt x="1072896" y="664464"/>
                </a:lnTo>
                <a:close/>
              </a:path>
              <a:path w="3392804" h="1045845">
                <a:moveTo>
                  <a:pt x="508938" y="685437"/>
                </a:moveTo>
                <a:lnTo>
                  <a:pt x="335280" y="691896"/>
                </a:lnTo>
                <a:lnTo>
                  <a:pt x="513253" y="691896"/>
                </a:lnTo>
                <a:lnTo>
                  <a:pt x="512361" y="685800"/>
                </a:lnTo>
                <a:lnTo>
                  <a:pt x="509016" y="685800"/>
                </a:lnTo>
                <a:lnTo>
                  <a:pt x="508938" y="685437"/>
                </a:lnTo>
                <a:close/>
              </a:path>
              <a:path w="3392804" h="1045845">
                <a:moveTo>
                  <a:pt x="2836218" y="670560"/>
                </a:moveTo>
                <a:lnTo>
                  <a:pt x="2487168" y="670560"/>
                </a:lnTo>
                <a:lnTo>
                  <a:pt x="3389376" y="691896"/>
                </a:lnTo>
                <a:lnTo>
                  <a:pt x="3391117" y="679703"/>
                </a:lnTo>
                <a:lnTo>
                  <a:pt x="2874264" y="679703"/>
                </a:lnTo>
                <a:lnTo>
                  <a:pt x="2836218" y="670560"/>
                </a:lnTo>
                <a:close/>
              </a:path>
              <a:path w="3392804" h="1045845">
                <a:moveTo>
                  <a:pt x="512290" y="685312"/>
                </a:moveTo>
                <a:lnTo>
                  <a:pt x="510622" y="685374"/>
                </a:lnTo>
                <a:lnTo>
                  <a:pt x="509016" y="685800"/>
                </a:lnTo>
                <a:lnTo>
                  <a:pt x="512361" y="685800"/>
                </a:lnTo>
                <a:lnTo>
                  <a:pt x="512290" y="685312"/>
                </a:lnTo>
                <a:close/>
              </a:path>
              <a:path w="3392804" h="1045845">
                <a:moveTo>
                  <a:pt x="506083" y="642899"/>
                </a:moveTo>
                <a:lnTo>
                  <a:pt x="505042" y="642937"/>
                </a:lnTo>
                <a:lnTo>
                  <a:pt x="500116" y="644269"/>
                </a:lnTo>
                <a:lnTo>
                  <a:pt x="508938" y="685437"/>
                </a:lnTo>
                <a:lnTo>
                  <a:pt x="510622" y="685374"/>
                </a:lnTo>
                <a:lnTo>
                  <a:pt x="512236" y="684948"/>
                </a:lnTo>
                <a:lnTo>
                  <a:pt x="506083" y="642899"/>
                </a:lnTo>
                <a:close/>
              </a:path>
              <a:path w="3392804" h="1045845">
                <a:moveTo>
                  <a:pt x="882320" y="629028"/>
                </a:moveTo>
                <a:lnTo>
                  <a:pt x="697942" y="635825"/>
                </a:lnTo>
                <a:lnTo>
                  <a:pt x="512236" y="684948"/>
                </a:lnTo>
                <a:lnTo>
                  <a:pt x="512290" y="685312"/>
                </a:lnTo>
                <a:lnTo>
                  <a:pt x="695419" y="678502"/>
                </a:lnTo>
                <a:lnTo>
                  <a:pt x="882320" y="629028"/>
                </a:lnTo>
                <a:close/>
              </a:path>
              <a:path w="3392804" h="1045845">
                <a:moveTo>
                  <a:pt x="2228088" y="536448"/>
                </a:moveTo>
                <a:lnTo>
                  <a:pt x="2337816" y="679703"/>
                </a:lnTo>
                <a:lnTo>
                  <a:pt x="2388791" y="679703"/>
                </a:lnTo>
                <a:lnTo>
                  <a:pt x="2316479" y="582168"/>
                </a:lnTo>
                <a:lnTo>
                  <a:pt x="2468444" y="582168"/>
                </a:lnTo>
                <a:lnTo>
                  <a:pt x="2283532" y="537725"/>
                </a:lnTo>
                <a:lnTo>
                  <a:pt x="2228088" y="536448"/>
                </a:lnTo>
                <a:close/>
              </a:path>
              <a:path w="3392804" h="1045845">
                <a:moveTo>
                  <a:pt x="2678235" y="632589"/>
                </a:moveTo>
                <a:lnTo>
                  <a:pt x="2874264" y="679703"/>
                </a:lnTo>
                <a:lnTo>
                  <a:pt x="2879202" y="638224"/>
                </a:lnTo>
                <a:lnTo>
                  <a:pt x="2678235" y="632589"/>
                </a:lnTo>
                <a:close/>
              </a:path>
              <a:path w="3392804" h="1045845">
                <a:moveTo>
                  <a:pt x="2879202" y="638224"/>
                </a:moveTo>
                <a:lnTo>
                  <a:pt x="2874264" y="679703"/>
                </a:lnTo>
                <a:lnTo>
                  <a:pt x="3391117" y="679703"/>
                </a:lnTo>
                <a:lnTo>
                  <a:pt x="3392424" y="670560"/>
                </a:lnTo>
                <a:lnTo>
                  <a:pt x="3276893" y="643127"/>
                </a:lnTo>
                <a:lnTo>
                  <a:pt x="3054096" y="643127"/>
                </a:lnTo>
                <a:lnTo>
                  <a:pt x="2879202" y="638224"/>
                </a:lnTo>
                <a:close/>
              </a:path>
              <a:path w="3392804" h="1045845">
                <a:moveTo>
                  <a:pt x="2703576" y="259079"/>
                </a:moveTo>
                <a:lnTo>
                  <a:pt x="2621279" y="259079"/>
                </a:lnTo>
                <a:lnTo>
                  <a:pt x="2414016" y="374903"/>
                </a:lnTo>
                <a:lnTo>
                  <a:pt x="2980944" y="411479"/>
                </a:lnTo>
                <a:lnTo>
                  <a:pt x="2538984" y="512064"/>
                </a:lnTo>
                <a:lnTo>
                  <a:pt x="2687615" y="547036"/>
                </a:lnTo>
                <a:lnTo>
                  <a:pt x="2889504" y="551688"/>
                </a:lnTo>
                <a:lnTo>
                  <a:pt x="2884541" y="593371"/>
                </a:lnTo>
                <a:lnTo>
                  <a:pt x="2888666" y="594342"/>
                </a:lnTo>
                <a:lnTo>
                  <a:pt x="2889504" y="594360"/>
                </a:lnTo>
                <a:lnTo>
                  <a:pt x="2889479" y="594533"/>
                </a:lnTo>
                <a:lnTo>
                  <a:pt x="3057144" y="633984"/>
                </a:lnTo>
                <a:lnTo>
                  <a:pt x="3054096" y="643127"/>
                </a:lnTo>
                <a:lnTo>
                  <a:pt x="3276893" y="643127"/>
                </a:lnTo>
                <a:lnTo>
                  <a:pt x="2724912" y="512064"/>
                </a:lnTo>
                <a:lnTo>
                  <a:pt x="3276600" y="387096"/>
                </a:lnTo>
                <a:lnTo>
                  <a:pt x="2557272" y="341375"/>
                </a:lnTo>
                <a:lnTo>
                  <a:pt x="2703576" y="259079"/>
                </a:lnTo>
                <a:close/>
              </a:path>
              <a:path w="3392804" h="1045845">
                <a:moveTo>
                  <a:pt x="885165" y="586302"/>
                </a:moveTo>
                <a:lnTo>
                  <a:pt x="687628" y="593558"/>
                </a:lnTo>
                <a:lnTo>
                  <a:pt x="506048" y="642665"/>
                </a:lnTo>
                <a:lnTo>
                  <a:pt x="506083" y="642899"/>
                </a:lnTo>
                <a:lnTo>
                  <a:pt x="697942" y="635825"/>
                </a:lnTo>
                <a:lnTo>
                  <a:pt x="885165" y="586302"/>
                </a:lnTo>
                <a:close/>
              </a:path>
              <a:path w="3392804" h="1045845">
                <a:moveTo>
                  <a:pt x="687628" y="593558"/>
                </a:moveTo>
                <a:lnTo>
                  <a:pt x="499872" y="600456"/>
                </a:lnTo>
                <a:lnTo>
                  <a:pt x="506048" y="642665"/>
                </a:lnTo>
                <a:lnTo>
                  <a:pt x="687628" y="593558"/>
                </a:lnTo>
                <a:close/>
              </a:path>
              <a:path w="3392804" h="1045845">
                <a:moveTo>
                  <a:pt x="2483203" y="585715"/>
                </a:moveTo>
                <a:lnTo>
                  <a:pt x="2678235" y="632589"/>
                </a:lnTo>
                <a:lnTo>
                  <a:pt x="2879202" y="638224"/>
                </a:lnTo>
                <a:lnTo>
                  <a:pt x="2879456" y="636083"/>
                </a:lnTo>
                <a:lnTo>
                  <a:pt x="2687719" y="590066"/>
                </a:lnTo>
                <a:lnTo>
                  <a:pt x="2483203" y="585715"/>
                </a:lnTo>
                <a:close/>
              </a:path>
              <a:path w="3392804" h="1045845">
                <a:moveTo>
                  <a:pt x="2884436" y="594252"/>
                </a:moveTo>
                <a:lnTo>
                  <a:pt x="2879456" y="636083"/>
                </a:lnTo>
                <a:lnTo>
                  <a:pt x="2883408" y="637032"/>
                </a:lnTo>
                <a:lnTo>
                  <a:pt x="2889479" y="594533"/>
                </a:lnTo>
                <a:lnTo>
                  <a:pt x="2888666" y="594342"/>
                </a:lnTo>
                <a:lnTo>
                  <a:pt x="2884436" y="594252"/>
                </a:lnTo>
                <a:close/>
              </a:path>
              <a:path w="3392804" h="1045845">
                <a:moveTo>
                  <a:pt x="1069281" y="579538"/>
                </a:moveTo>
                <a:lnTo>
                  <a:pt x="885165" y="586302"/>
                </a:lnTo>
                <a:lnTo>
                  <a:pt x="697942" y="635825"/>
                </a:lnTo>
                <a:lnTo>
                  <a:pt x="882320" y="629028"/>
                </a:lnTo>
                <a:lnTo>
                  <a:pt x="1069281" y="579538"/>
                </a:lnTo>
                <a:close/>
              </a:path>
              <a:path w="3392804" h="1045845">
                <a:moveTo>
                  <a:pt x="1246632" y="573024"/>
                </a:moveTo>
                <a:lnTo>
                  <a:pt x="1069281" y="579538"/>
                </a:lnTo>
                <a:lnTo>
                  <a:pt x="882320" y="629028"/>
                </a:lnTo>
                <a:lnTo>
                  <a:pt x="1161288" y="618744"/>
                </a:lnTo>
                <a:lnTo>
                  <a:pt x="1212668" y="618744"/>
                </a:lnTo>
                <a:lnTo>
                  <a:pt x="1246632" y="573024"/>
                </a:lnTo>
                <a:close/>
              </a:path>
              <a:path w="3392804" h="1045845">
                <a:moveTo>
                  <a:pt x="2489395" y="542468"/>
                </a:moveTo>
                <a:lnTo>
                  <a:pt x="2687719" y="590066"/>
                </a:lnTo>
                <a:lnTo>
                  <a:pt x="2884436" y="594252"/>
                </a:lnTo>
                <a:lnTo>
                  <a:pt x="2884541" y="593371"/>
                </a:lnTo>
                <a:lnTo>
                  <a:pt x="2687615" y="547036"/>
                </a:lnTo>
                <a:lnTo>
                  <a:pt x="2489395" y="542468"/>
                </a:lnTo>
                <a:close/>
              </a:path>
              <a:path w="3392804" h="1045845">
                <a:moveTo>
                  <a:pt x="2687615" y="547036"/>
                </a:moveTo>
                <a:lnTo>
                  <a:pt x="2884541" y="593371"/>
                </a:lnTo>
                <a:lnTo>
                  <a:pt x="2889504" y="551688"/>
                </a:lnTo>
                <a:lnTo>
                  <a:pt x="2687615" y="547036"/>
                </a:lnTo>
                <a:close/>
              </a:path>
              <a:path w="3392804" h="1045845">
                <a:moveTo>
                  <a:pt x="2283532" y="537725"/>
                </a:moveTo>
                <a:lnTo>
                  <a:pt x="2483203" y="585715"/>
                </a:lnTo>
                <a:lnTo>
                  <a:pt x="2687719" y="590066"/>
                </a:lnTo>
                <a:lnTo>
                  <a:pt x="2489395" y="542468"/>
                </a:lnTo>
                <a:lnTo>
                  <a:pt x="2283532" y="537725"/>
                </a:lnTo>
                <a:close/>
              </a:path>
              <a:path w="3392804" h="1045845">
                <a:moveTo>
                  <a:pt x="912050" y="342773"/>
                </a:moveTo>
                <a:lnTo>
                  <a:pt x="1091184" y="417575"/>
                </a:lnTo>
                <a:lnTo>
                  <a:pt x="606551" y="454151"/>
                </a:lnTo>
                <a:lnTo>
                  <a:pt x="981456" y="560832"/>
                </a:lnTo>
                <a:lnTo>
                  <a:pt x="885165" y="586302"/>
                </a:lnTo>
                <a:lnTo>
                  <a:pt x="1069281" y="579538"/>
                </a:lnTo>
                <a:lnTo>
                  <a:pt x="1139952" y="560832"/>
                </a:lnTo>
                <a:lnTo>
                  <a:pt x="847344" y="478536"/>
                </a:lnTo>
                <a:lnTo>
                  <a:pt x="1271016" y="448056"/>
                </a:lnTo>
                <a:lnTo>
                  <a:pt x="1114280" y="382306"/>
                </a:lnTo>
                <a:lnTo>
                  <a:pt x="912050" y="342773"/>
                </a:lnTo>
                <a:close/>
              </a:path>
              <a:path w="3392804" h="1045845">
                <a:moveTo>
                  <a:pt x="2468444" y="582168"/>
                </a:moveTo>
                <a:lnTo>
                  <a:pt x="2316479" y="582168"/>
                </a:lnTo>
                <a:lnTo>
                  <a:pt x="2483203" y="585715"/>
                </a:lnTo>
                <a:lnTo>
                  <a:pt x="2468444" y="582168"/>
                </a:lnTo>
                <a:close/>
              </a:path>
              <a:path w="3392804" h="1045845">
                <a:moveTo>
                  <a:pt x="2341060" y="368808"/>
                </a:moveTo>
                <a:lnTo>
                  <a:pt x="2258568" y="368808"/>
                </a:lnTo>
                <a:lnTo>
                  <a:pt x="2127504" y="441960"/>
                </a:lnTo>
                <a:lnTo>
                  <a:pt x="2386584" y="460248"/>
                </a:lnTo>
                <a:lnTo>
                  <a:pt x="2164079" y="509016"/>
                </a:lnTo>
                <a:lnTo>
                  <a:pt x="2283532" y="537725"/>
                </a:lnTo>
                <a:lnTo>
                  <a:pt x="2489395" y="542468"/>
                </a:lnTo>
                <a:lnTo>
                  <a:pt x="2350008" y="509016"/>
                </a:lnTo>
                <a:lnTo>
                  <a:pt x="2682240" y="435864"/>
                </a:lnTo>
                <a:lnTo>
                  <a:pt x="2270760" y="408432"/>
                </a:lnTo>
                <a:lnTo>
                  <a:pt x="2341060" y="368808"/>
                </a:lnTo>
                <a:close/>
              </a:path>
              <a:path w="3392804" h="1045845">
                <a:moveTo>
                  <a:pt x="927723" y="304047"/>
                </a:moveTo>
                <a:lnTo>
                  <a:pt x="1114280" y="382306"/>
                </a:lnTo>
                <a:lnTo>
                  <a:pt x="1325879" y="423672"/>
                </a:lnTo>
                <a:lnTo>
                  <a:pt x="1361660" y="377951"/>
                </a:lnTo>
                <a:lnTo>
                  <a:pt x="1307592" y="377951"/>
                </a:lnTo>
                <a:lnTo>
                  <a:pt x="927723" y="304047"/>
                </a:lnTo>
                <a:close/>
              </a:path>
              <a:path w="3392804" h="1045845">
                <a:moveTo>
                  <a:pt x="1528934" y="283464"/>
                </a:moveTo>
                <a:lnTo>
                  <a:pt x="1435608" y="283464"/>
                </a:lnTo>
                <a:lnTo>
                  <a:pt x="1688591" y="405384"/>
                </a:lnTo>
                <a:lnTo>
                  <a:pt x="1776706" y="359664"/>
                </a:lnTo>
                <a:lnTo>
                  <a:pt x="1688591" y="359664"/>
                </a:lnTo>
                <a:lnTo>
                  <a:pt x="1528934" y="283464"/>
                </a:lnTo>
                <a:close/>
              </a:path>
              <a:path w="3392804" h="1045845">
                <a:moveTo>
                  <a:pt x="2055469" y="237744"/>
                </a:moveTo>
                <a:lnTo>
                  <a:pt x="2011679" y="237744"/>
                </a:lnTo>
                <a:lnTo>
                  <a:pt x="1981200" y="387096"/>
                </a:lnTo>
                <a:lnTo>
                  <a:pt x="2258568" y="368808"/>
                </a:lnTo>
                <a:lnTo>
                  <a:pt x="2341060" y="368808"/>
                </a:lnTo>
                <a:lnTo>
                  <a:pt x="2389730" y="341375"/>
                </a:lnTo>
                <a:lnTo>
                  <a:pt x="2033015" y="341375"/>
                </a:lnTo>
                <a:lnTo>
                  <a:pt x="2055469" y="237744"/>
                </a:lnTo>
                <a:close/>
              </a:path>
              <a:path w="3392804" h="1045845">
                <a:moveTo>
                  <a:pt x="724745" y="264557"/>
                </a:moveTo>
                <a:lnTo>
                  <a:pt x="912050" y="342773"/>
                </a:lnTo>
                <a:lnTo>
                  <a:pt x="1114280" y="382306"/>
                </a:lnTo>
                <a:lnTo>
                  <a:pt x="927723" y="304047"/>
                </a:lnTo>
                <a:lnTo>
                  <a:pt x="724745" y="264557"/>
                </a:lnTo>
                <a:close/>
              </a:path>
              <a:path w="3392804" h="1045845">
                <a:moveTo>
                  <a:pt x="1420368" y="231648"/>
                </a:moveTo>
                <a:lnTo>
                  <a:pt x="1307592" y="377951"/>
                </a:lnTo>
                <a:lnTo>
                  <a:pt x="1361660" y="377951"/>
                </a:lnTo>
                <a:lnTo>
                  <a:pt x="1435608" y="283464"/>
                </a:lnTo>
                <a:lnTo>
                  <a:pt x="1528934" y="283464"/>
                </a:lnTo>
                <a:lnTo>
                  <a:pt x="1420368" y="231648"/>
                </a:lnTo>
                <a:close/>
              </a:path>
              <a:path w="3392804" h="1045845">
                <a:moveTo>
                  <a:pt x="2072639" y="158496"/>
                </a:moveTo>
                <a:lnTo>
                  <a:pt x="1688591" y="359664"/>
                </a:lnTo>
                <a:lnTo>
                  <a:pt x="1776706" y="359664"/>
                </a:lnTo>
                <a:lnTo>
                  <a:pt x="2011679" y="237744"/>
                </a:lnTo>
                <a:lnTo>
                  <a:pt x="2055469" y="237744"/>
                </a:lnTo>
                <a:lnTo>
                  <a:pt x="2072639" y="158496"/>
                </a:lnTo>
                <a:close/>
              </a:path>
              <a:path w="3392804" h="1045845">
                <a:moveTo>
                  <a:pt x="527131" y="226111"/>
                </a:moveTo>
                <a:lnTo>
                  <a:pt x="526886" y="226907"/>
                </a:lnTo>
                <a:lnTo>
                  <a:pt x="703979" y="302097"/>
                </a:lnTo>
                <a:lnTo>
                  <a:pt x="912050" y="342773"/>
                </a:lnTo>
                <a:lnTo>
                  <a:pt x="724745" y="264557"/>
                </a:lnTo>
                <a:lnTo>
                  <a:pt x="527131" y="226111"/>
                </a:lnTo>
                <a:close/>
              </a:path>
              <a:path w="3392804" h="1045845">
                <a:moveTo>
                  <a:pt x="2438400" y="313944"/>
                </a:moveTo>
                <a:lnTo>
                  <a:pt x="2033015" y="341375"/>
                </a:lnTo>
                <a:lnTo>
                  <a:pt x="2389730" y="341375"/>
                </a:lnTo>
                <a:lnTo>
                  <a:pt x="2438400" y="313944"/>
                </a:lnTo>
                <a:close/>
              </a:path>
              <a:path w="3392804" h="1045845">
                <a:moveTo>
                  <a:pt x="558825" y="146303"/>
                </a:moveTo>
                <a:lnTo>
                  <a:pt x="551688" y="146303"/>
                </a:lnTo>
                <a:lnTo>
                  <a:pt x="737237" y="224140"/>
                </a:lnTo>
                <a:lnTo>
                  <a:pt x="1292352" y="332232"/>
                </a:lnTo>
                <a:lnTo>
                  <a:pt x="1326417" y="286512"/>
                </a:lnTo>
                <a:lnTo>
                  <a:pt x="1274064" y="286512"/>
                </a:lnTo>
                <a:lnTo>
                  <a:pt x="558825" y="146303"/>
                </a:lnTo>
                <a:close/>
              </a:path>
              <a:path w="3392804" h="1045845">
                <a:moveTo>
                  <a:pt x="1502995" y="176784"/>
                </a:moveTo>
                <a:lnTo>
                  <a:pt x="1408176" y="176784"/>
                </a:lnTo>
                <a:lnTo>
                  <a:pt x="1685544" y="310896"/>
                </a:lnTo>
                <a:lnTo>
                  <a:pt x="1773374" y="265175"/>
                </a:lnTo>
                <a:lnTo>
                  <a:pt x="1685544" y="265175"/>
                </a:lnTo>
                <a:lnTo>
                  <a:pt x="1502995" y="176784"/>
                </a:lnTo>
                <a:close/>
              </a:path>
              <a:path w="3392804" h="1045845">
                <a:moveTo>
                  <a:pt x="539580" y="185652"/>
                </a:moveTo>
                <a:lnTo>
                  <a:pt x="539148" y="187055"/>
                </a:lnTo>
                <a:lnTo>
                  <a:pt x="724745" y="264557"/>
                </a:lnTo>
                <a:lnTo>
                  <a:pt x="927723" y="304047"/>
                </a:lnTo>
                <a:lnTo>
                  <a:pt x="737237" y="224140"/>
                </a:lnTo>
                <a:lnTo>
                  <a:pt x="539580" y="185652"/>
                </a:lnTo>
                <a:close/>
              </a:path>
              <a:path w="3392804" h="1045845">
                <a:moveTo>
                  <a:pt x="526886" y="226907"/>
                </a:moveTo>
                <a:lnTo>
                  <a:pt x="515112" y="265175"/>
                </a:lnTo>
                <a:lnTo>
                  <a:pt x="703979" y="302097"/>
                </a:lnTo>
                <a:lnTo>
                  <a:pt x="526886" y="226907"/>
                </a:lnTo>
                <a:close/>
              </a:path>
              <a:path w="3392804" h="1045845">
                <a:moveTo>
                  <a:pt x="2175082" y="79248"/>
                </a:moveTo>
                <a:lnTo>
                  <a:pt x="2130552" y="79248"/>
                </a:lnTo>
                <a:lnTo>
                  <a:pt x="2087879" y="295656"/>
                </a:lnTo>
                <a:lnTo>
                  <a:pt x="2621279" y="259079"/>
                </a:lnTo>
                <a:lnTo>
                  <a:pt x="2703576" y="259079"/>
                </a:lnTo>
                <a:lnTo>
                  <a:pt x="2719831" y="249936"/>
                </a:lnTo>
                <a:lnTo>
                  <a:pt x="2139696" y="249936"/>
                </a:lnTo>
                <a:lnTo>
                  <a:pt x="2175082" y="79248"/>
                </a:lnTo>
                <a:close/>
              </a:path>
              <a:path w="3392804" h="1045845">
                <a:moveTo>
                  <a:pt x="1395984" y="124968"/>
                </a:moveTo>
                <a:lnTo>
                  <a:pt x="1274064" y="286512"/>
                </a:lnTo>
                <a:lnTo>
                  <a:pt x="1326417" y="286512"/>
                </a:lnTo>
                <a:lnTo>
                  <a:pt x="1408176" y="176784"/>
                </a:lnTo>
                <a:lnTo>
                  <a:pt x="1502995" y="176784"/>
                </a:lnTo>
                <a:lnTo>
                  <a:pt x="1395984" y="124968"/>
                </a:lnTo>
                <a:close/>
              </a:path>
              <a:path w="3392804" h="1045845">
                <a:moveTo>
                  <a:pt x="2191512" y="0"/>
                </a:moveTo>
                <a:lnTo>
                  <a:pt x="1685544" y="265175"/>
                </a:lnTo>
                <a:lnTo>
                  <a:pt x="1773374" y="265175"/>
                </a:lnTo>
                <a:lnTo>
                  <a:pt x="2130552" y="79248"/>
                </a:lnTo>
                <a:lnTo>
                  <a:pt x="2175082" y="79248"/>
                </a:lnTo>
                <a:lnTo>
                  <a:pt x="2191512" y="0"/>
                </a:lnTo>
                <a:close/>
              </a:path>
              <a:path w="3392804" h="1045845">
                <a:moveTo>
                  <a:pt x="2801112" y="204216"/>
                </a:moveTo>
                <a:lnTo>
                  <a:pt x="2139696" y="249936"/>
                </a:lnTo>
                <a:lnTo>
                  <a:pt x="2719831" y="249936"/>
                </a:lnTo>
                <a:lnTo>
                  <a:pt x="2801112" y="204216"/>
                </a:lnTo>
                <a:close/>
              </a:path>
              <a:path w="3392804" h="1045845">
                <a:moveTo>
                  <a:pt x="536448" y="185927"/>
                </a:moveTo>
                <a:lnTo>
                  <a:pt x="524256" y="225551"/>
                </a:lnTo>
                <a:lnTo>
                  <a:pt x="527131" y="226111"/>
                </a:lnTo>
                <a:lnTo>
                  <a:pt x="539148" y="187055"/>
                </a:lnTo>
                <a:lnTo>
                  <a:pt x="536448" y="185927"/>
                </a:lnTo>
                <a:close/>
              </a:path>
              <a:path w="3392804" h="1045845">
                <a:moveTo>
                  <a:pt x="551688" y="146303"/>
                </a:moveTo>
                <a:lnTo>
                  <a:pt x="539580" y="185652"/>
                </a:lnTo>
                <a:lnTo>
                  <a:pt x="737237" y="224140"/>
                </a:lnTo>
                <a:lnTo>
                  <a:pt x="551688" y="146303"/>
                </a:lnTo>
                <a:close/>
              </a:path>
              <a:path w="3392804" h="1045845">
                <a:moveTo>
                  <a:pt x="549812" y="152400"/>
                </a:moveTo>
                <a:lnTo>
                  <a:pt x="368807" y="152400"/>
                </a:lnTo>
                <a:lnTo>
                  <a:pt x="539580" y="185652"/>
                </a:lnTo>
                <a:lnTo>
                  <a:pt x="549812" y="15240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15715" y="3798315"/>
            <a:ext cx="5994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1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1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ой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9255" y="5295391"/>
            <a:ext cx="2734310" cy="932815"/>
          </a:xfrm>
          <a:custGeom>
            <a:avLst/>
            <a:gdLst/>
            <a:ahLst/>
            <a:cxnLst/>
            <a:rect l="l" t="t" r="r" b="b"/>
            <a:pathLst>
              <a:path w="2734310" h="932814">
                <a:moveTo>
                  <a:pt x="1871471" y="0"/>
                </a:moveTo>
                <a:lnTo>
                  <a:pt x="1450847" y="188975"/>
                </a:lnTo>
                <a:lnTo>
                  <a:pt x="1231392" y="82296"/>
                </a:lnTo>
                <a:lnTo>
                  <a:pt x="1082040" y="277368"/>
                </a:lnTo>
                <a:lnTo>
                  <a:pt x="569976" y="155448"/>
                </a:lnTo>
                <a:lnTo>
                  <a:pt x="679704" y="338328"/>
                </a:lnTo>
                <a:lnTo>
                  <a:pt x="149351" y="356616"/>
                </a:lnTo>
                <a:lnTo>
                  <a:pt x="496824" y="499872"/>
                </a:lnTo>
                <a:lnTo>
                  <a:pt x="0" y="557784"/>
                </a:lnTo>
                <a:lnTo>
                  <a:pt x="420624" y="664463"/>
                </a:lnTo>
                <a:lnTo>
                  <a:pt x="161544" y="771144"/>
                </a:lnTo>
                <a:lnTo>
                  <a:pt x="606551" y="789432"/>
                </a:lnTo>
                <a:lnTo>
                  <a:pt x="621792" y="932688"/>
                </a:lnTo>
                <a:lnTo>
                  <a:pt x="950976" y="783336"/>
                </a:lnTo>
                <a:lnTo>
                  <a:pt x="1100328" y="853440"/>
                </a:lnTo>
                <a:lnTo>
                  <a:pt x="1249680" y="749808"/>
                </a:lnTo>
                <a:lnTo>
                  <a:pt x="1469135" y="813816"/>
                </a:lnTo>
                <a:lnTo>
                  <a:pt x="1542288" y="688848"/>
                </a:lnTo>
                <a:lnTo>
                  <a:pt x="1889759" y="749808"/>
                </a:lnTo>
                <a:lnTo>
                  <a:pt x="1853183" y="621792"/>
                </a:lnTo>
                <a:lnTo>
                  <a:pt x="2389632" y="676656"/>
                </a:lnTo>
                <a:lnTo>
                  <a:pt x="2072640" y="533400"/>
                </a:lnTo>
                <a:lnTo>
                  <a:pt x="2310384" y="487680"/>
                </a:lnTo>
                <a:lnTo>
                  <a:pt x="2148840" y="405384"/>
                </a:lnTo>
                <a:lnTo>
                  <a:pt x="2734056" y="286512"/>
                </a:lnTo>
                <a:lnTo>
                  <a:pt x="2072640" y="283463"/>
                </a:lnTo>
                <a:lnTo>
                  <a:pt x="2279904" y="137160"/>
                </a:lnTo>
                <a:lnTo>
                  <a:pt x="1837944" y="249936"/>
                </a:lnTo>
                <a:lnTo>
                  <a:pt x="187147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5688" y="5191759"/>
            <a:ext cx="3594100" cy="1130935"/>
          </a:xfrm>
          <a:custGeom>
            <a:avLst/>
            <a:gdLst/>
            <a:ahLst/>
            <a:cxnLst/>
            <a:rect l="l" t="t" r="r" b="b"/>
            <a:pathLst>
              <a:path w="3594100" h="1130935">
                <a:moveTo>
                  <a:pt x="789432" y="164591"/>
                </a:moveTo>
                <a:lnTo>
                  <a:pt x="923544" y="381000"/>
                </a:lnTo>
                <a:lnTo>
                  <a:pt x="207263" y="408431"/>
                </a:lnTo>
                <a:lnTo>
                  <a:pt x="597407" y="569976"/>
                </a:lnTo>
                <a:lnTo>
                  <a:pt x="0" y="637031"/>
                </a:lnTo>
                <a:lnTo>
                  <a:pt x="573024" y="783336"/>
                </a:lnTo>
                <a:lnTo>
                  <a:pt x="222504" y="926591"/>
                </a:lnTo>
                <a:lnTo>
                  <a:pt x="902207" y="954024"/>
                </a:lnTo>
                <a:lnTo>
                  <a:pt x="920495" y="1130807"/>
                </a:lnTo>
                <a:lnTo>
                  <a:pt x="1055249" y="1069848"/>
                </a:lnTo>
                <a:lnTo>
                  <a:pt x="957072" y="1069848"/>
                </a:lnTo>
                <a:lnTo>
                  <a:pt x="941832" y="911351"/>
                </a:lnTo>
                <a:lnTo>
                  <a:pt x="417575" y="890015"/>
                </a:lnTo>
                <a:lnTo>
                  <a:pt x="707136" y="774191"/>
                </a:lnTo>
                <a:lnTo>
                  <a:pt x="234695" y="652272"/>
                </a:lnTo>
                <a:lnTo>
                  <a:pt x="765048" y="594360"/>
                </a:lnTo>
                <a:lnTo>
                  <a:pt x="402336" y="445007"/>
                </a:lnTo>
                <a:lnTo>
                  <a:pt x="996695" y="420624"/>
                </a:lnTo>
                <a:lnTo>
                  <a:pt x="877824" y="228600"/>
                </a:lnTo>
                <a:lnTo>
                  <a:pt x="1065892" y="228600"/>
                </a:lnTo>
                <a:lnTo>
                  <a:pt x="789432" y="164591"/>
                </a:lnTo>
                <a:close/>
              </a:path>
              <a:path w="3594100" h="1130935">
                <a:moveTo>
                  <a:pt x="1304544" y="911351"/>
                </a:moveTo>
                <a:lnTo>
                  <a:pt x="957072" y="1069848"/>
                </a:lnTo>
                <a:lnTo>
                  <a:pt x="1055249" y="1069848"/>
                </a:lnTo>
                <a:lnTo>
                  <a:pt x="1304544" y="957072"/>
                </a:lnTo>
                <a:lnTo>
                  <a:pt x="1408453" y="957072"/>
                </a:lnTo>
                <a:lnTo>
                  <a:pt x="1304544" y="911351"/>
                </a:lnTo>
                <a:close/>
              </a:path>
              <a:path w="3594100" h="1130935">
                <a:moveTo>
                  <a:pt x="1408453" y="957072"/>
                </a:moveTo>
                <a:lnTo>
                  <a:pt x="1304544" y="957072"/>
                </a:lnTo>
                <a:lnTo>
                  <a:pt x="1459991" y="1027176"/>
                </a:lnTo>
                <a:lnTo>
                  <a:pt x="1531709" y="978407"/>
                </a:lnTo>
                <a:lnTo>
                  <a:pt x="1456944" y="978407"/>
                </a:lnTo>
                <a:lnTo>
                  <a:pt x="1408453" y="957072"/>
                </a:lnTo>
                <a:close/>
              </a:path>
              <a:path w="3594100" h="1130935">
                <a:moveTo>
                  <a:pt x="966216" y="292607"/>
                </a:moveTo>
                <a:lnTo>
                  <a:pt x="1069848" y="460248"/>
                </a:lnTo>
                <a:lnTo>
                  <a:pt x="600456" y="478536"/>
                </a:lnTo>
                <a:lnTo>
                  <a:pt x="935736" y="615695"/>
                </a:lnTo>
                <a:lnTo>
                  <a:pt x="469392" y="667512"/>
                </a:lnTo>
                <a:lnTo>
                  <a:pt x="841248" y="762000"/>
                </a:lnTo>
                <a:lnTo>
                  <a:pt x="612648" y="856488"/>
                </a:lnTo>
                <a:lnTo>
                  <a:pt x="981456" y="871727"/>
                </a:lnTo>
                <a:lnTo>
                  <a:pt x="993648" y="1005839"/>
                </a:lnTo>
                <a:lnTo>
                  <a:pt x="1132558" y="941831"/>
                </a:lnTo>
                <a:lnTo>
                  <a:pt x="1030224" y="941831"/>
                </a:lnTo>
                <a:lnTo>
                  <a:pt x="1018032" y="832103"/>
                </a:lnTo>
                <a:lnTo>
                  <a:pt x="810768" y="822960"/>
                </a:lnTo>
                <a:lnTo>
                  <a:pt x="975360" y="752855"/>
                </a:lnTo>
                <a:lnTo>
                  <a:pt x="707136" y="685800"/>
                </a:lnTo>
                <a:lnTo>
                  <a:pt x="1106424" y="640079"/>
                </a:lnTo>
                <a:lnTo>
                  <a:pt x="795528" y="515112"/>
                </a:lnTo>
                <a:lnTo>
                  <a:pt x="1143000" y="499872"/>
                </a:lnTo>
                <a:lnTo>
                  <a:pt x="1054608" y="356615"/>
                </a:lnTo>
                <a:lnTo>
                  <a:pt x="1245362" y="356615"/>
                </a:lnTo>
                <a:lnTo>
                  <a:pt x="966216" y="292607"/>
                </a:lnTo>
                <a:close/>
              </a:path>
              <a:path w="3594100" h="1130935">
                <a:moveTo>
                  <a:pt x="1767404" y="923543"/>
                </a:moveTo>
                <a:lnTo>
                  <a:pt x="1612391" y="923543"/>
                </a:lnTo>
                <a:lnTo>
                  <a:pt x="1853184" y="993648"/>
                </a:lnTo>
                <a:lnTo>
                  <a:pt x="1882104" y="941831"/>
                </a:lnTo>
                <a:lnTo>
                  <a:pt x="1831848" y="941831"/>
                </a:lnTo>
                <a:lnTo>
                  <a:pt x="1767404" y="923543"/>
                </a:lnTo>
                <a:close/>
              </a:path>
              <a:path w="3594100" h="1130935">
                <a:moveTo>
                  <a:pt x="1606296" y="877824"/>
                </a:moveTo>
                <a:lnTo>
                  <a:pt x="1456944" y="978407"/>
                </a:lnTo>
                <a:lnTo>
                  <a:pt x="1531709" y="978407"/>
                </a:lnTo>
                <a:lnTo>
                  <a:pt x="1612391" y="923543"/>
                </a:lnTo>
                <a:lnTo>
                  <a:pt x="1767404" y="923543"/>
                </a:lnTo>
                <a:lnTo>
                  <a:pt x="1606296" y="877824"/>
                </a:lnTo>
                <a:close/>
              </a:path>
              <a:path w="3594100" h="1130935">
                <a:moveTo>
                  <a:pt x="1304544" y="816863"/>
                </a:moveTo>
                <a:lnTo>
                  <a:pt x="1030224" y="941831"/>
                </a:lnTo>
                <a:lnTo>
                  <a:pt x="1132558" y="941831"/>
                </a:lnTo>
                <a:lnTo>
                  <a:pt x="1304544" y="862584"/>
                </a:lnTo>
                <a:lnTo>
                  <a:pt x="1402218" y="862584"/>
                </a:lnTo>
                <a:lnTo>
                  <a:pt x="1304544" y="816863"/>
                </a:lnTo>
                <a:close/>
              </a:path>
              <a:path w="3594100" h="1130935">
                <a:moveTo>
                  <a:pt x="1905000" y="816863"/>
                </a:moveTo>
                <a:lnTo>
                  <a:pt x="1831848" y="941831"/>
                </a:lnTo>
                <a:lnTo>
                  <a:pt x="1882104" y="941831"/>
                </a:lnTo>
                <a:lnTo>
                  <a:pt x="1926336" y="862584"/>
                </a:lnTo>
                <a:lnTo>
                  <a:pt x="2168434" y="862584"/>
                </a:lnTo>
                <a:lnTo>
                  <a:pt x="1905000" y="816863"/>
                </a:lnTo>
                <a:close/>
              </a:path>
              <a:path w="3594100" h="1130935">
                <a:moveTo>
                  <a:pt x="2168434" y="862584"/>
                </a:moveTo>
                <a:lnTo>
                  <a:pt x="1926336" y="862584"/>
                </a:lnTo>
                <a:lnTo>
                  <a:pt x="2334767" y="935736"/>
                </a:lnTo>
                <a:lnTo>
                  <a:pt x="2318070" y="880872"/>
                </a:lnTo>
                <a:lnTo>
                  <a:pt x="2273808" y="880872"/>
                </a:lnTo>
                <a:lnTo>
                  <a:pt x="2168434" y="862584"/>
                </a:lnTo>
                <a:close/>
              </a:path>
              <a:path w="3594100" h="1130935">
                <a:moveTo>
                  <a:pt x="1402218" y="862584"/>
                </a:moveTo>
                <a:lnTo>
                  <a:pt x="1304544" y="862584"/>
                </a:lnTo>
                <a:lnTo>
                  <a:pt x="1450848" y="932688"/>
                </a:lnTo>
                <a:lnTo>
                  <a:pt x="1523261" y="883919"/>
                </a:lnTo>
                <a:lnTo>
                  <a:pt x="1447800" y="883919"/>
                </a:lnTo>
                <a:lnTo>
                  <a:pt x="1402218" y="862584"/>
                </a:lnTo>
                <a:close/>
              </a:path>
              <a:path w="3594100" h="1130935">
                <a:moveTo>
                  <a:pt x="1749872" y="832103"/>
                </a:moveTo>
                <a:lnTo>
                  <a:pt x="1600200" y="832103"/>
                </a:lnTo>
                <a:lnTo>
                  <a:pt x="1813560" y="893063"/>
                </a:lnTo>
                <a:lnTo>
                  <a:pt x="1840917" y="844295"/>
                </a:lnTo>
                <a:lnTo>
                  <a:pt x="1792224" y="844295"/>
                </a:lnTo>
                <a:lnTo>
                  <a:pt x="1749872" y="832103"/>
                </a:lnTo>
                <a:close/>
              </a:path>
              <a:path w="3594100" h="1130935">
                <a:moveTo>
                  <a:pt x="1591056" y="786384"/>
                </a:moveTo>
                <a:lnTo>
                  <a:pt x="1447800" y="883919"/>
                </a:lnTo>
                <a:lnTo>
                  <a:pt x="1523261" y="883919"/>
                </a:lnTo>
                <a:lnTo>
                  <a:pt x="1600200" y="832103"/>
                </a:lnTo>
                <a:lnTo>
                  <a:pt x="1749872" y="832103"/>
                </a:lnTo>
                <a:lnTo>
                  <a:pt x="1591056" y="786384"/>
                </a:lnTo>
                <a:close/>
              </a:path>
              <a:path w="3594100" h="1130935">
                <a:moveTo>
                  <a:pt x="2695263" y="795527"/>
                </a:moveTo>
                <a:lnTo>
                  <a:pt x="2292096" y="795527"/>
                </a:lnTo>
                <a:lnTo>
                  <a:pt x="3124200" y="883919"/>
                </a:lnTo>
                <a:lnTo>
                  <a:pt x="2970547" y="813815"/>
                </a:lnTo>
                <a:lnTo>
                  <a:pt x="2868167" y="813815"/>
                </a:lnTo>
                <a:lnTo>
                  <a:pt x="2695263" y="795527"/>
                </a:lnTo>
                <a:close/>
              </a:path>
              <a:path w="3594100" h="1130935">
                <a:moveTo>
                  <a:pt x="2234184" y="746760"/>
                </a:moveTo>
                <a:lnTo>
                  <a:pt x="2273808" y="880872"/>
                </a:lnTo>
                <a:lnTo>
                  <a:pt x="2318070" y="880872"/>
                </a:lnTo>
                <a:lnTo>
                  <a:pt x="2292096" y="795527"/>
                </a:lnTo>
                <a:lnTo>
                  <a:pt x="2695263" y="795527"/>
                </a:lnTo>
                <a:lnTo>
                  <a:pt x="2234184" y="746760"/>
                </a:lnTo>
                <a:close/>
              </a:path>
              <a:path w="3594100" h="1130935">
                <a:moveTo>
                  <a:pt x="1862327" y="722376"/>
                </a:moveTo>
                <a:lnTo>
                  <a:pt x="1792224" y="844295"/>
                </a:lnTo>
                <a:lnTo>
                  <a:pt x="1840917" y="844295"/>
                </a:lnTo>
                <a:lnTo>
                  <a:pt x="1883664" y="768095"/>
                </a:lnTo>
                <a:lnTo>
                  <a:pt x="2120511" y="768095"/>
                </a:lnTo>
                <a:lnTo>
                  <a:pt x="1862327" y="722376"/>
                </a:lnTo>
                <a:close/>
              </a:path>
              <a:path w="3594100" h="1130935">
                <a:moveTo>
                  <a:pt x="2120511" y="768095"/>
                </a:moveTo>
                <a:lnTo>
                  <a:pt x="1883664" y="768095"/>
                </a:lnTo>
                <a:lnTo>
                  <a:pt x="2212848" y="829055"/>
                </a:lnTo>
                <a:lnTo>
                  <a:pt x="2197172" y="774191"/>
                </a:lnTo>
                <a:lnTo>
                  <a:pt x="2154936" y="774191"/>
                </a:lnTo>
                <a:lnTo>
                  <a:pt x="2120511" y="768095"/>
                </a:lnTo>
                <a:close/>
              </a:path>
              <a:path w="3594100" h="1130935">
                <a:moveTo>
                  <a:pt x="2887851" y="452735"/>
                </a:moveTo>
                <a:lnTo>
                  <a:pt x="2566416" y="518160"/>
                </a:lnTo>
                <a:lnTo>
                  <a:pt x="2731008" y="600455"/>
                </a:lnTo>
                <a:lnTo>
                  <a:pt x="2496312" y="643127"/>
                </a:lnTo>
                <a:lnTo>
                  <a:pt x="2868167" y="813815"/>
                </a:lnTo>
                <a:lnTo>
                  <a:pt x="2970547" y="813815"/>
                </a:lnTo>
                <a:lnTo>
                  <a:pt x="2636520" y="661415"/>
                </a:lnTo>
                <a:lnTo>
                  <a:pt x="2862072" y="618743"/>
                </a:lnTo>
                <a:lnTo>
                  <a:pt x="2694432" y="536448"/>
                </a:lnTo>
                <a:lnTo>
                  <a:pt x="3099054" y="454151"/>
                </a:lnTo>
                <a:lnTo>
                  <a:pt x="3087624" y="454151"/>
                </a:lnTo>
                <a:lnTo>
                  <a:pt x="2887851" y="452735"/>
                </a:lnTo>
                <a:close/>
              </a:path>
              <a:path w="3594100" h="1130935">
                <a:moveTo>
                  <a:pt x="2118360" y="652272"/>
                </a:moveTo>
                <a:lnTo>
                  <a:pt x="2154936" y="774191"/>
                </a:lnTo>
                <a:lnTo>
                  <a:pt x="2197172" y="774191"/>
                </a:lnTo>
                <a:lnTo>
                  <a:pt x="2176272" y="701039"/>
                </a:lnTo>
                <a:lnTo>
                  <a:pt x="2519733" y="701039"/>
                </a:lnTo>
                <a:lnTo>
                  <a:pt x="2465190" y="676655"/>
                </a:lnTo>
                <a:lnTo>
                  <a:pt x="2362200" y="676655"/>
                </a:lnTo>
                <a:lnTo>
                  <a:pt x="2118360" y="652272"/>
                </a:lnTo>
                <a:close/>
              </a:path>
              <a:path w="3594100" h="1130935">
                <a:moveTo>
                  <a:pt x="2519733" y="701039"/>
                </a:moveTo>
                <a:lnTo>
                  <a:pt x="2176272" y="701039"/>
                </a:lnTo>
                <a:lnTo>
                  <a:pt x="2615184" y="743712"/>
                </a:lnTo>
                <a:lnTo>
                  <a:pt x="2519733" y="701039"/>
                </a:lnTo>
                <a:close/>
              </a:path>
              <a:path w="3594100" h="1130935">
                <a:moveTo>
                  <a:pt x="2481548" y="449853"/>
                </a:moveTo>
                <a:lnTo>
                  <a:pt x="2310384" y="484631"/>
                </a:lnTo>
                <a:lnTo>
                  <a:pt x="2468879" y="563879"/>
                </a:lnTo>
                <a:lnTo>
                  <a:pt x="2215896" y="609600"/>
                </a:lnTo>
                <a:lnTo>
                  <a:pt x="2362200" y="676655"/>
                </a:lnTo>
                <a:lnTo>
                  <a:pt x="2465190" y="676655"/>
                </a:lnTo>
                <a:lnTo>
                  <a:pt x="2356104" y="627888"/>
                </a:lnTo>
                <a:lnTo>
                  <a:pt x="2599944" y="582167"/>
                </a:lnTo>
                <a:lnTo>
                  <a:pt x="2438400" y="502919"/>
                </a:lnTo>
                <a:lnTo>
                  <a:pt x="2685926" y="451303"/>
                </a:lnTo>
                <a:lnTo>
                  <a:pt x="2481548" y="449853"/>
                </a:lnTo>
                <a:close/>
              </a:path>
              <a:path w="3594100" h="1130935">
                <a:moveTo>
                  <a:pt x="3083598" y="412892"/>
                </a:moveTo>
                <a:lnTo>
                  <a:pt x="2887851" y="452735"/>
                </a:lnTo>
                <a:lnTo>
                  <a:pt x="3087624" y="454151"/>
                </a:lnTo>
                <a:lnTo>
                  <a:pt x="3083598" y="412892"/>
                </a:lnTo>
                <a:close/>
              </a:path>
              <a:path w="3594100" h="1130935">
                <a:moveTo>
                  <a:pt x="3518662" y="368807"/>
                </a:moveTo>
                <a:lnTo>
                  <a:pt x="3081528" y="368807"/>
                </a:lnTo>
                <a:lnTo>
                  <a:pt x="3081765" y="370468"/>
                </a:lnTo>
                <a:lnTo>
                  <a:pt x="3255264" y="371855"/>
                </a:lnTo>
                <a:lnTo>
                  <a:pt x="3255264" y="377951"/>
                </a:lnTo>
                <a:lnTo>
                  <a:pt x="3083598" y="412892"/>
                </a:lnTo>
                <a:lnTo>
                  <a:pt x="3087624" y="454151"/>
                </a:lnTo>
                <a:lnTo>
                  <a:pt x="3099054" y="454151"/>
                </a:lnTo>
                <a:lnTo>
                  <a:pt x="3518662" y="368807"/>
                </a:lnTo>
                <a:close/>
              </a:path>
              <a:path w="3594100" h="1130935">
                <a:moveTo>
                  <a:pt x="2885026" y="409784"/>
                </a:moveTo>
                <a:lnTo>
                  <a:pt x="2685926" y="451303"/>
                </a:lnTo>
                <a:lnTo>
                  <a:pt x="2887851" y="452735"/>
                </a:lnTo>
                <a:lnTo>
                  <a:pt x="3083598" y="412892"/>
                </a:lnTo>
                <a:lnTo>
                  <a:pt x="3083457" y="411445"/>
                </a:lnTo>
                <a:lnTo>
                  <a:pt x="2885026" y="409784"/>
                </a:lnTo>
                <a:close/>
              </a:path>
              <a:path w="3594100" h="1130935">
                <a:moveTo>
                  <a:pt x="2686909" y="408126"/>
                </a:moveTo>
                <a:lnTo>
                  <a:pt x="2481548" y="449853"/>
                </a:lnTo>
                <a:lnTo>
                  <a:pt x="2685926" y="451303"/>
                </a:lnTo>
                <a:lnTo>
                  <a:pt x="2885026" y="409784"/>
                </a:lnTo>
                <a:lnTo>
                  <a:pt x="2686909" y="408126"/>
                </a:lnTo>
                <a:close/>
              </a:path>
              <a:path w="3594100" h="1130935">
                <a:moveTo>
                  <a:pt x="1245362" y="356615"/>
                </a:moveTo>
                <a:lnTo>
                  <a:pt x="1054608" y="356615"/>
                </a:lnTo>
                <a:lnTo>
                  <a:pt x="1459991" y="451103"/>
                </a:lnTo>
                <a:lnTo>
                  <a:pt x="1497567" y="402336"/>
                </a:lnTo>
                <a:lnTo>
                  <a:pt x="1444752" y="402336"/>
                </a:lnTo>
                <a:lnTo>
                  <a:pt x="1245362" y="356615"/>
                </a:lnTo>
                <a:close/>
              </a:path>
              <a:path w="3594100" h="1130935">
                <a:moveTo>
                  <a:pt x="2385621" y="387095"/>
                </a:moveTo>
                <a:lnTo>
                  <a:pt x="2313432" y="387095"/>
                </a:lnTo>
                <a:lnTo>
                  <a:pt x="2228088" y="448055"/>
                </a:lnTo>
                <a:lnTo>
                  <a:pt x="2481548" y="449853"/>
                </a:lnTo>
                <a:lnTo>
                  <a:pt x="2686909" y="408126"/>
                </a:lnTo>
                <a:lnTo>
                  <a:pt x="2359152" y="405384"/>
                </a:lnTo>
                <a:lnTo>
                  <a:pt x="2385621" y="387095"/>
                </a:lnTo>
                <a:close/>
              </a:path>
              <a:path w="3594100" h="1130935">
                <a:moveTo>
                  <a:pt x="2188845" y="207263"/>
                </a:moveTo>
                <a:lnTo>
                  <a:pt x="2145791" y="207263"/>
                </a:lnTo>
                <a:lnTo>
                  <a:pt x="2115312" y="438912"/>
                </a:lnTo>
                <a:lnTo>
                  <a:pt x="2313432" y="387095"/>
                </a:lnTo>
                <a:lnTo>
                  <a:pt x="2385621" y="387095"/>
                </a:lnTo>
                <a:lnTo>
                  <a:pt x="2394444" y="381000"/>
                </a:lnTo>
                <a:lnTo>
                  <a:pt x="2167128" y="381000"/>
                </a:lnTo>
                <a:lnTo>
                  <a:pt x="2188845" y="207263"/>
                </a:lnTo>
                <a:close/>
              </a:path>
              <a:path w="3594100" h="1130935">
                <a:moveTo>
                  <a:pt x="3079457" y="370449"/>
                </a:moveTo>
                <a:lnTo>
                  <a:pt x="3083457" y="411445"/>
                </a:lnTo>
                <a:lnTo>
                  <a:pt x="3087624" y="411479"/>
                </a:lnTo>
                <a:lnTo>
                  <a:pt x="3081765" y="370468"/>
                </a:lnTo>
                <a:lnTo>
                  <a:pt x="3079457" y="370449"/>
                </a:lnTo>
                <a:close/>
              </a:path>
              <a:path w="3594100" h="1130935">
                <a:moveTo>
                  <a:pt x="2880186" y="368855"/>
                </a:moveTo>
                <a:lnTo>
                  <a:pt x="2686909" y="408126"/>
                </a:lnTo>
                <a:lnTo>
                  <a:pt x="2885026" y="409784"/>
                </a:lnTo>
                <a:lnTo>
                  <a:pt x="3073870" y="370404"/>
                </a:lnTo>
                <a:lnTo>
                  <a:pt x="2880186" y="368855"/>
                </a:lnTo>
                <a:close/>
              </a:path>
              <a:path w="3594100" h="1130935">
                <a:moveTo>
                  <a:pt x="1591056" y="213360"/>
                </a:moveTo>
                <a:lnTo>
                  <a:pt x="1444752" y="402336"/>
                </a:lnTo>
                <a:lnTo>
                  <a:pt x="1497567" y="402336"/>
                </a:lnTo>
                <a:lnTo>
                  <a:pt x="1603248" y="265175"/>
                </a:lnTo>
                <a:lnTo>
                  <a:pt x="1700968" y="265175"/>
                </a:lnTo>
                <a:lnTo>
                  <a:pt x="1591056" y="213360"/>
                </a:lnTo>
                <a:close/>
              </a:path>
              <a:path w="3594100" h="1130935">
                <a:moveTo>
                  <a:pt x="2526791" y="289560"/>
                </a:moveTo>
                <a:lnTo>
                  <a:pt x="2167128" y="381000"/>
                </a:lnTo>
                <a:lnTo>
                  <a:pt x="2394444" y="381000"/>
                </a:lnTo>
                <a:lnTo>
                  <a:pt x="2526791" y="289560"/>
                </a:lnTo>
                <a:close/>
              </a:path>
              <a:path w="3594100" h="1130935">
                <a:moveTo>
                  <a:pt x="3079342" y="369263"/>
                </a:moveTo>
                <a:lnTo>
                  <a:pt x="3073870" y="370404"/>
                </a:lnTo>
                <a:lnTo>
                  <a:pt x="3079457" y="370449"/>
                </a:lnTo>
                <a:lnTo>
                  <a:pt x="3079342" y="369263"/>
                </a:lnTo>
                <a:close/>
              </a:path>
              <a:path w="3594100" h="1130935">
                <a:moveTo>
                  <a:pt x="3075432" y="329184"/>
                </a:moveTo>
                <a:lnTo>
                  <a:pt x="2880186" y="368855"/>
                </a:lnTo>
                <a:lnTo>
                  <a:pt x="3073870" y="370404"/>
                </a:lnTo>
                <a:lnTo>
                  <a:pt x="3079342" y="369263"/>
                </a:lnTo>
                <a:lnTo>
                  <a:pt x="3075432" y="329184"/>
                </a:lnTo>
                <a:close/>
              </a:path>
              <a:path w="3594100" h="1130935">
                <a:moveTo>
                  <a:pt x="3268472" y="329184"/>
                </a:moveTo>
                <a:lnTo>
                  <a:pt x="3075432" y="329184"/>
                </a:lnTo>
                <a:lnTo>
                  <a:pt x="3079342" y="369263"/>
                </a:lnTo>
                <a:lnTo>
                  <a:pt x="3081528" y="368807"/>
                </a:lnTo>
                <a:lnTo>
                  <a:pt x="3518662" y="368807"/>
                </a:lnTo>
                <a:lnTo>
                  <a:pt x="3593591" y="353567"/>
                </a:lnTo>
                <a:lnTo>
                  <a:pt x="3590544" y="332231"/>
                </a:lnTo>
                <a:lnTo>
                  <a:pt x="3268472" y="329184"/>
                </a:lnTo>
                <a:close/>
              </a:path>
              <a:path w="3594100" h="1130935">
                <a:moveTo>
                  <a:pt x="2811312" y="192024"/>
                </a:moveTo>
                <a:lnTo>
                  <a:pt x="2737104" y="192024"/>
                </a:lnTo>
                <a:lnTo>
                  <a:pt x="2493264" y="365760"/>
                </a:lnTo>
                <a:lnTo>
                  <a:pt x="2880186" y="368855"/>
                </a:lnTo>
                <a:lnTo>
                  <a:pt x="3075432" y="329184"/>
                </a:lnTo>
                <a:lnTo>
                  <a:pt x="3268472" y="329184"/>
                </a:lnTo>
                <a:lnTo>
                  <a:pt x="2624328" y="323088"/>
                </a:lnTo>
                <a:lnTo>
                  <a:pt x="2811312" y="192024"/>
                </a:lnTo>
                <a:close/>
              </a:path>
              <a:path w="3594100" h="1130935">
                <a:moveTo>
                  <a:pt x="1700968" y="265175"/>
                </a:moveTo>
                <a:lnTo>
                  <a:pt x="1603248" y="265175"/>
                </a:lnTo>
                <a:lnTo>
                  <a:pt x="1801367" y="362712"/>
                </a:lnTo>
                <a:lnTo>
                  <a:pt x="1909422" y="313943"/>
                </a:lnTo>
                <a:lnTo>
                  <a:pt x="1804415" y="313943"/>
                </a:lnTo>
                <a:lnTo>
                  <a:pt x="1700968" y="265175"/>
                </a:lnTo>
                <a:close/>
              </a:path>
              <a:path w="3594100" h="1130935">
                <a:moveTo>
                  <a:pt x="1065892" y="228600"/>
                </a:moveTo>
                <a:lnTo>
                  <a:pt x="877824" y="228600"/>
                </a:lnTo>
                <a:lnTo>
                  <a:pt x="1426464" y="356615"/>
                </a:lnTo>
                <a:lnTo>
                  <a:pt x="1463227" y="307848"/>
                </a:lnTo>
                <a:lnTo>
                  <a:pt x="1408176" y="307848"/>
                </a:lnTo>
                <a:lnTo>
                  <a:pt x="1065892" y="228600"/>
                </a:lnTo>
                <a:close/>
              </a:path>
              <a:path w="3594100" h="1130935">
                <a:moveTo>
                  <a:pt x="2294728" y="70103"/>
                </a:moveTo>
                <a:lnTo>
                  <a:pt x="2249424" y="70103"/>
                </a:lnTo>
                <a:lnTo>
                  <a:pt x="2215896" y="326136"/>
                </a:lnTo>
                <a:lnTo>
                  <a:pt x="2440963" y="268224"/>
                </a:lnTo>
                <a:lnTo>
                  <a:pt x="2267712" y="268224"/>
                </a:lnTo>
                <a:lnTo>
                  <a:pt x="2294728" y="70103"/>
                </a:lnTo>
                <a:close/>
              </a:path>
              <a:path w="3594100" h="1130935">
                <a:moveTo>
                  <a:pt x="2197608" y="137160"/>
                </a:moveTo>
                <a:lnTo>
                  <a:pt x="1804415" y="313943"/>
                </a:lnTo>
                <a:lnTo>
                  <a:pt x="1909422" y="313943"/>
                </a:lnTo>
                <a:lnTo>
                  <a:pt x="2145791" y="207263"/>
                </a:lnTo>
                <a:lnTo>
                  <a:pt x="2188845" y="207263"/>
                </a:lnTo>
                <a:lnTo>
                  <a:pt x="2197608" y="137160"/>
                </a:lnTo>
                <a:close/>
              </a:path>
              <a:path w="3594100" h="1130935">
                <a:moveTo>
                  <a:pt x="1563624" y="106679"/>
                </a:moveTo>
                <a:lnTo>
                  <a:pt x="1408176" y="307848"/>
                </a:lnTo>
                <a:lnTo>
                  <a:pt x="1463227" y="307848"/>
                </a:lnTo>
                <a:lnTo>
                  <a:pt x="1575815" y="158495"/>
                </a:lnTo>
                <a:lnTo>
                  <a:pt x="1671346" y="158495"/>
                </a:lnTo>
                <a:lnTo>
                  <a:pt x="1563624" y="106679"/>
                </a:lnTo>
                <a:close/>
              </a:path>
              <a:path w="3594100" h="1130935">
                <a:moveTo>
                  <a:pt x="1671346" y="158495"/>
                </a:moveTo>
                <a:lnTo>
                  <a:pt x="1575815" y="158495"/>
                </a:lnTo>
                <a:lnTo>
                  <a:pt x="1804415" y="268224"/>
                </a:lnTo>
                <a:lnTo>
                  <a:pt x="1907110" y="222503"/>
                </a:lnTo>
                <a:lnTo>
                  <a:pt x="1804415" y="222503"/>
                </a:lnTo>
                <a:lnTo>
                  <a:pt x="1671346" y="158495"/>
                </a:lnTo>
                <a:close/>
              </a:path>
              <a:path w="3594100" h="1130935">
                <a:moveTo>
                  <a:pt x="2950464" y="94487"/>
                </a:moveTo>
                <a:lnTo>
                  <a:pt x="2267712" y="268224"/>
                </a:lnTo>
                <a:lnTo>
                  <a:pt x="2440963" y="268224"/>
                </a:lnTo>
                <a:lnTo>
                  <a:pt x="2737104" y="192024"/>
                </a:lnTo>
                <a:lnTo>
                  <a:pt x="2811312" y="192024"/>
                </a:lnTo>
                <a:lnTo>
                  <a:pt x="2950464" y="94487"/>
                </a:lnTo>
                <a:close/>
              </a:path>
              <a:path w="3594100" h="1130935">
                <a:moveTo>
                  <a:pt x="2304288" y="0"/>
                </a:moveTo>
                <a:lnTo>
                  <a:pt x="1804415" y="222503"/>
                </a:lnTo>
                <a:lnTo>
                  <a:pt x="1907110" y="222503"/>
                </a:lnTo>
                <a:lnTo>
                  <a:pt x="2249424" y="70103"/>
                </a:lnTo>
                <a:lnTo>
                  <a:pt x="2294728" y="70103"/>
                </a:lnTo>
                <a:lnTo>
                  <a:pt x="230428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71164" y="5605779"/>
            <a:ext cx="4737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1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ий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8735" y="6938264"/>
            <a:ext cx="3545204" cy="920750"/>
          </a:xfrm>
          <a:custGeom>
            <a:avLst/>
            <a:gdLst/>
            <a:ahLst/>
            <a:cxnLst/>
            <a:rect l="l" t="t" r="r" b="b"/>
            <a:pathLst>
              <a:path w="3545204" h="920750">
                <a:moveTo>
                  <a:pt x="1579856" y="783336"/>
                </a:moveTo>
                <a:lnTo>
                  <a:pt x="1545336" y="783336"/>
                </a:lnTo>
                <a:lnTo>
                  <a:pt x="1773936" y="920496"/>
                </a:lnTo>
                <a:lnTo>
                  <a:pt x="1814034" y="896112"/>
                </a:lnTo>
                <a:lnTo>
                  <a:pt x="1773936" y="896112"/>
                </a:lnTo>
                <a:lnTo>
                  <a:pt x="1579856" y="783336"/>
                </a:lnTo>
                <a:close/>
              </a:path>
              <a:path w="3545204" h="920750">
                <a:moveTo>
                  <a:pt x="1587653" y="765048"/>
                </a:moveTo>
                <a:lnTo>
                  <a:pt x="1548384" y="765048"/>
                </a:lnTo>
                <a:lnTo>
                  <a:pt x="1773936" y="896112"/>
                </a:lnTo>
                <a:lnTo>
                  <a:pt x="1810157" y="874776"/>
                </a:lnTo>
                <a:lnTo>
                  <a:pt x="1773936" y="874776"/>
                </a:lnTo>
                <a:lnTo>
                  <a:pt x="1587653" y="765048"/>
                </a:lnTo>
                <a:close/>
              </a:path>
              <a:path w="3545204" h="920750">
                <a:moveTo>
                  <a:pt x="1996439" y="765048"/>
                </a:moveTo>
                <a:lnTo>
                  <a:pt x="1773936" y="896112"/>
                </a:lnTo>
                <a:lnTo>
                  <a:pt x="1814034" y="896112"/>
                </a:lnTo>
                <a:lnTo>
                  <a:pt x="1999488" y="783336"/>
                </a:lnTo>
                <a:lnTo>
                  <a:pt x="2070734" y="783336"/>
                </a:lnTo>
                <a:lnTo>
                  <a:pt x="1996439" y="765048"/>
                </a:lnTo>
                <a:close/>
              </a:path>
              <a:path w="3545204" h="920750">
                <a:moveTo>
                  <a:pt x="1136523" y="737616"/>
                </a:moveTo>
                <a:lnTo>
                  <a:pt x="1118615" y="737616"/>
                </a:lnTo>
                <a:lnTo>
                  <a:pt x="1136903" y="886968"/>
                </a:lnTo>
                <a:lnTo>
                  <a:pt x="1233005" y="862584"/>
                </a:lnTo>
                <a:lnTo>
                  <a:pt x="1152144" y="862584"/>
                </a:lnTo>
                <a:lnTo>
                  <a:pt x="1136523" y="737616"/>
                </a:lnTo>
                <a:close/>
              </a:path>
              <a:path w="3545204" h="920750">
                <a:moveTo>
                  <a:pt x="2070734" y="783336"/>
                </a:moveTo>
                <a:lnTo>
                  <a:pt x="1999488" y="783336"/>
                </a:lnTo>
                <a:lnTo>
                  <a:pt x="2407919" y="886968"/>
                </a:lnTo>
                <a:lnTo>
                  <a:pt x="2410905" y="862584"/>
                </a:lnTo>
                <a:lnTo>
                  <a:pt x="2392679" y="862584"/>
                </a:lnTo>
                <a:lnTo>
                  <a:pt x="2070734" y="783336"/>
                </a:lnTo>
                <a:close/>
              </a:path>
              <a:path w="3545204" h="920750">
                <a:moveTo>
                  <a:pt x="1993391" y="743712"/>
                </a:moveTo>
                <a:lnTo>
                  <a:pt x="1551431" y="743712"/>
                </a:lnTo>
                <a:lnTo>
                  <a:pt x="1773936" y="874776"/>
                </a:lnTo>
                <a:lnTo>
                  <a:pt x="1993391" y="743712"/>
                </a:lnTo>
                <a:close/>
              </a:path>
              <a:path w="3545204" h="920750">
                <a:moveTo>
                  <a:pt x="1993391" y="743712"/>
                </a:moveTo>
                <a:lnTo>
                  <a:pt x="1773936" y="874776"/>
                </a:lnTo>
                <a:lnTo>
                  <a:pt x="1810157" y="874776"/>
                </a:lnTo>
                <a:lnTo>
                  <a:pt x="1996439" y="765048"/>
                </a:lnTo>
                <a:lnTo>
                  <a:pt x="2076735" y="765048"/>
                </a:lnTo>
                <a:lnTo>
                  <a:pt x="1993391" y="743712"/>
                </a:lnTo>
                <a:close/>
              </a:path>
              <a:path w="3545204" h="920750">
                <a:moveTo>
                  <a:pt x="1154811" y="716280"/>
                </a:moveTo>
                <a:lnTo>
                  <a:pt x="1133856" y="716280"/>
                </a:lnTo>
                <a:lnTo>
                  <a:pt x="1152144" y="862584"/>
                </a:lnTo>
                <a:lnTo>
                  <a:pt x="1238821" y="841248"/>
                </a:lnTo>
                <a:lnTo>
                  <a:pt x="1170432" y="841248"/>
                </a:lnTo>
                <a:lnTo>
                  <a:pt x="1154811" y="716280"/>
                </a:lnTo>
                <a:close/>
              </a:path>
              <a:path w="3545204" h="920750">
                <a:moveTo>
                  <a:pt x="1548384" y="765048"/>
                </a:moveTo>
                <a:lnTo>
                  <a:pt x="1152144" y="862584"/>
                </a:lnTo>
                <a:lnTo>
                  <a:pt x="1233005" y="862584"/>
                </a:lnTo>
                <a:lnTo>
                  <a:pt x="1545336" y="783336"/>
                </a:lnTo>
                <a:lnTo>
                  <a:pt x="1579856" y="783336"/>
                </a:lnTo>
                <a:lnTo>
                  <a:pt x="1548384" y="765048"/>
                </a:lnTo>
                <a:close/>
              </a:path>
              <a:path w="3545204" h="920750">
                <a:moveTo>
                  <a:pt x="2076735" y="765048"/>
                </a:moveTo>
                <a:lnTo>
                  <a:pt x="1996439" y="765048"/>
                </a:lnTo>
                <a:lnTo>
                  <a:pt x="2392679" y="862584"/>
                </a:lnTo>
                <a:lnTo>
                  <a:pt x="2395346" y="841248"/>
                </a:lnTo>
                <a:lnTo>
                  <a:pt x="2374391" y="841248"/>
                </a:lnTo>
                <a:lnTo>
                  <a:pt x="2076735" y="765048"/>
                </a:lnTo>
                <a:close/>
              </a:path>
              <a:path w="3545204" h="920750">
                <a:moveTo>
                  <a:pt x="2410967" y="716280"/>
                </a:moveTo>
                <a:lnTo>
                  <a:pt x="2392679" y="862584"/>
                </a:lnTo>
                <a:lnTo>
                  <a:pt x="2410905" y="862584"/>
                </a:lnTo>
                <a:lnTo>
                  <a:pt x="2426208" y="737616"/>
                </a:lnTo>
                <a:lnTo>
                  <a:pt x="2619307" y="737616"/>
                </a:lnTo>
                <a:lnTo>
                  <a:pt x="2410967" y="716280"/>
                </a:lnTo>
                <a:close/>
              </a:path>
              <a:path w="3545204" h="920750">
                <a:moveTo>
                  <a:pt x="2392679" y="694944"/>
                </a:moveTo>
                <a:lnTo>
                  <a:pt x="1152144" y="694944"/>
                </a:lnTo>
                <a:lnTo>
                  <a:pt x="1170432" y="841248"/>
                </a:lnTo>
                <a:lnTo>
                  <a:pt x="1551431" y="743712"/>
                </a:lnTo>
                <a:lnTo>
                  <a:pt x="2386583" y="743712"/>
                </a:lnTo>
                <a:lnTo>
                  <a:pt x="2392679" y="694944"/>
                </a:lnTo>
                <a:close/>
              </a:path>
              <a:path w="3545204" h="920750">
                <a:moveTo>
                  <a:pt x="1551431" y="743712"/>
                </a:moveTo>
                <a:lnTo>
                  <a:pt x="1170432" y="841248"/>
                </a:lnTo>
                <a:lnTo>
                  <a:pt x="1238821" y="841248"/>
                </a:lnTo>
                <a:lnTo>
                  <a:pt x="1548384" y="765048"/>
                </a:lnTo>
                <a:lnTo>
                  <a:pt x="1587653" y="765048"/>
                </a:lnTo>
                <a:lnTo>
                  <a:pt x="1551431" y="743712"/>
                </a:lnTo>
                <a:close/>
              </a:path>
              <a:path w="3545204" h="920750">
                <a:moveTo>
                  <a:pt x="2386583" y="743712"/>
                </a:moveTo>
                <a:lnTo>
                  <a:pt x="1993391" y="743712"/>
                </a:lnTo>
                <a:lnTo>
                  <a:pt x="2374391" y="841248"/>
                </a:lnTo>
                <a:lnTo>
                  <a:pt x="2386583" y="743712"/>
                </a:lnTo>
                <a:close/>
              </a:path>
              <a:path w="3545204" h="920750">
                <a:moveTo>
                  <a:pt x="2392679" y="694944"/>
                </a:moveTo>
                <a:lnTo>
                  <a:pt x="2374391" y="841248"/>
                </a:lnTo>
                <a:lnTo>
                  <a:pt x="2395346" y="841248"/>
                </a:lnTo>
                <a:lnTo>
                  <a:pt x="2410967" y="716280"/>
                </a:lnTo>
                <a:lnTo>
                  <a:pt x="2591371" y="716280"/>
                </a:lnTo>
                <a:lnTo>
                  <a:pt x="2392679" y="694944"/>
                </a:lnTo>
                <a:close/>
              </a:path>
              <a:path w="3545204" h="920750">
                <a:moveTo>
                  <a:pt x="557783" y="121920"/>
                </a:moveTo>
                <a:lnTo>
                  <a:pt x="758951" y="268224"/>
                </a:lnTo>
                <a:lnTo>
                  <a:pt x="146303" y="274320"/>
                </a:lnTo>
                <a:lnTo>
                  <a:pt x="551688" y="390144"/>
                </a:lnTo>
                <a:lnTo>
                  <a:pt x="0" y="457200"/>
                </a:lnTo>
                <a:lnTo>
                  <a:pt x="0" y="460248"/>
                </a:lnTo>
                <a:lnTo>
                  <a:pt x="551688" y="527304"/>
                </a:lnTo>
                <a:lnTo>
                  <a:pt x="146303" y="643128"/>
                </a:lnTo>
                <a:lnTo>
                  <a:pt x="758951" y="649224"/>
                </a:lnTo>
                <a:lnTo>
                  <a:pt x="557783" y="795528"/>
                </a:lnTo>
                <a:lnTo>
                  <a:pt x="823441" y="768096"/>
                </a:lnTo>
                <a:lnTo>
                  <a:pt x="627888" y="768096"/>
                </a:lnTo>
                <a:lnTo>
                  <a:pt x="819912" y="630936"/>
                </a:lnTo>
                <a:lnTo>
                  <a:pt x="277368" y="627888"/>
                </a:lnTo>
                <a:lnTo>
                  <a:pt x="646176" y="521208"/>
                </a:lnTo>
                <a:lnTo>
                  <a:pt x="152400" y="460248"/>
                </a:lnTo>
                <a:lnTo>
                  <a:pt x="646176" y="399288"/>
                </a:lnTo>
                <a:lnTo>
                  <a:pt x="277368" y="292608"/>
                </a:lnTo>
                <a:lnTo>
                  <a:pt x="819912" y="286512"/>
                </a:lnTo>
                <a:lnTo>
                  <a:pt x="627888" y="149352"/>
                </a:lnTo>
                <a:lnTo>
                  <a:pt x="823441" y="149352"/>
                </a:lnTo>
                <a:lnTo>
                  <a:pt x="557783" y="121920"/>
                </a:lnTo>
                <a:close/>
              </a:path>
              <a:path w="3545204" h="920750">
                <a:moveTo>
                  <a:pt x="2619307" y="737616"/>
                </a:moveTo>
                <a:lnTo>
                  <a:pt x="2426208" y="737616"/>
                </a:lnTo>
                <a:lnTo>
                  <a:pt x="2987040" y="795528"/>
                </a:lnTo>
                <a:lnTo>
                  <a:pt x="2949321" y="768096"/>
                </a:lnTo>
                <a:lnTo>
                  <a:pt x="2916936" y="768096"/>
                </a:lnTo>
                <a:lnTo>
                  <a:pt x="2619307" y="737616"/>
                </a:lnTo>
                <a:close/>
              </a:path>
              <a:path w="3545204" h="920750">
                <a:moveTo>
                  <a:pt x="627888" y="149352"/>
                </a:moveTo>
                <a:lnTo>
                  <a:pt x="819912" y="286512"/>
                </a:lnTo>
                <a:lnTo>
                  <a:pt x="277368" y="292608"/>
                </a:lnTo>
                <a:lnTo>
                  <a:pt x="646176" y="399288"/>
                </a:lnTo>
                <a:lnTo>
                  <a:pt x="152400" y="460248"/>
                </a:lnTo>
                <a:lnTo>
                  <a:pt x="646176" y="521208"/>
                </a:lnTo>
                <a:lnTo>
                  <a:pt x="277368" y="627888"/>
                </a:lnTo>
                <a:lnTo>
                  <a:pt x="819912" y="630936"/>
                </a:lnTo>
                <a:lnTo>
                  <a:pt x="627888" y="768096"/>
                </a:lnTo>
                <a:lnTo>
                  <a:pt x="865990" y="743712"/>
                </a:lnTo>
                <a:lnTo>
                  <a:pt x="697991" y="743712"/>
                </a:lnTo>
                <a:lnTo>
                  <a:pt x="877824" y="612648"/>
                </a:lnTo>
                <a:lnTo>
                  <a:pt x="408431" y="609600"/>
                </a:lnTo>
                <a:lnTo>
                  <a:pt x="740663" y="512064"/>
                </a:lnTo>
                <a:lnTo>
                  <a:pt x="310895" y="460248"/>
                </a:lnTo>
                <a:lnTo>
                  <a:pt x="740663" y="405384"/>
                </a:lnTo>
                <a:lnTo>
                  <a:pt x="408431" y="307848"/>
                </a:lnTo>
                <a:lnTo>
                  <a:pt x="877824" y="304800"/>
                </a:lnTo>
                <a:lnTo>
                  <a:pt x="697991" y="176784"/>
                </a:lnTo>
                <a:lnTo>
                  <a:pt x="895753" y="176784"/>
                </a:lnTo>
                <a:lnTo>
                  <a:pt x="627888" y="149352"/>
                </a:lnTo>
                <a:close/>
              </a:path>
              <a:path w="3545204" h="920750">
                <a:moveTo>
                  <a:pt x="1133856" y="716280"/>
                </a:moveTo>
                <a:lnTo>
                  <a:pt x="627888" y="768096"/>
                </a:lnTo>
                <a:lnTo>
                  <a:pt x="823441" y="768096"/>
                </a:lnTo>
                <a:lnTo>
                  <a:pt x="1118615" y="737616"/>
                </a:lnTo>
                <a:lnTo>
                  <a:pt x="1136523" y="737616"/>
                </a:lnTo>
                <a:lnTo>
                  <a:pt x="1133856" y="716280"/>
                </a:lnTo>
                <a:close/>
              </a:path>
              <a:path w="3545204" h="920750">
                <a:moveTo>
                  <a:pt x="2591371" y="716280"/>
                </a:moveTo>
                <a:lnTo>
                  <a:pt x="2410967" y="716280"/>
                </a:lnTo>
                <a:lnTo>
                  <a:pt x="2916936" y="768096"/>
                </a:lnTo>
                <a:lnTo>
                  <a:pt x="2883340" y="743712"/>
                </a:lnTo>
                <a:lnTo>
                  <a:pt x="2846831" y="743712"/>
                </a:lnTo>
                <a:lnTo>
                  <a:pt x="2591371" y="716280"/>
                </a:lnTo>
                <a:close/>
              </a:path>
              <a:path w="3545204" h="920750">
                <a:moveTo>
                  <a:pt x="2949321" y="149352"/>
                </a:moveTo>
                <a:lnTo>
                  <a:pt x="2916936" y="149352"/>
                </a:lnTo>
                <a:lnTo>
                  <a:pt x="2727960" y="286512"/>
                </a:lnTo>
                <a:lnTo>
                  <a:pt x="3267455" y="292608"/>
                </a:lnTo>
                <a:lnTo>
                  <a:pt x="2898648" y="399288"/>
                </a:lnTo>
                <a:lnTo>
                  <a:pt x="3392424" y="460248"/>
                </a:lnTo>
                <a:lnTo>
                  <a:pt x="2898648" y="521208"/>
                </a:lnTo>
                <a:lnTo>
                  <a:pt x="3267455" y="627888"/>
                </a:lnTo>
                <a:lnTo>
                  <a:pt x="2727960" y="630936"/>
                </a:lnTo>
                <a:lnTo>
                  <a:pt x="2916936" y="768096"/>
                </a:lnTo>
                <a:lnTo>
                  <a:pt x="2949321" y="768096"/>
                </a:lnTo>
                <a:lnTo>
                  <a:pt x="2785872" y="649224"/>
                </a:lnTo>
                <a:lnTo>
                  <a:pt x="3398519" y="643128"/>
                </a:lnTo>
                <a:lnTo>
                  <a:pt x="2993136" y="527304"/>
                </a:lnTo>
                <a:lnTo>
                  <a:pt x="3544824" y="460248"/>
                </a:lnTo>
                <a:lnTo>
                  <a:pt x="3544824" y="457200"/>
                </a:lnTo>
                <a:lnTo>
                  <a:pt x="2993136" y="390144"/>
                </a:lnTo>
                <a:lnTo>
                  <a:pt x="3398519" y="274320"/>
                </a:lnTo>
                <a:lnTo>
                  <a:pt x="2785872" y="268224"/>
                </a:lnTo>
                <a:lnTo>
                  <a:pt x="2949321" y="149352"/>
                </a:lnTo>
                <a:close/>
              </a:path>
              <a:path w="3545204" h="920750">
                <a:moveTo>
                  <a:pt x="697991" y="176784"/>
                </a:moveTo>
                <a:lnTo>
                  <a:pt x="877824" y="304800"/>
                </a:lnTo>
                <a:lnTo>
                  <a:pt x="408431" y="307848"/>
                </a:lnTo>
                <a:lnTo>
                  <a:pt x="740663" y="405384"/>
                </a:lnTo>
                <a:lnTo>
                  <a:pt x="310895" y="460248"/>
                </a:lnTo>
                <a:lnTo>
                  <a:pt x="740663" y="512064"/>
                </a:lnTo>
                <a:lnTo>
                  <a:pt x="408431" y="609600"/>
                </a:lnTo>
                <a:lnTo>
                  <a:pt x="877824" y="612648"/>
                </a:lnTo>
                <a:lnTo>
                  <a:pt x="697991" y="743712"/>
                </a:lnTo>
                <a:lnTo>
                  <a:pt x="1152144" y="694944"/>
                </a:lnTo>
                <a:lnTo>
                  <a:pt x="2779917" y="694944"/>
                </a:lnTo>
                <a:lnTo>
                  <a:pt x="2667000" y="612648"/>
                </a:lnTo>
                <a:lnTo>
                  <a:pt x="3136391" y="609600"/>
                </a:lnTo>
                <a:lnTo>
                  <a:pt x="2804160" y="512064"/>
                </a:lnTo>
                <a:lnTo>
                  <a:pt x="3233928" y="460248"/>
                </a:lnTo>
                <a:lnTo>
                  <a:pt x="2804160" y="405384"/>
                </a:lnTo>
                <a:lnTo>
                  <a:pt x="3136391" y="307848"/>
                </a:lnTo>
                <a:lnTo>
                  <a:pt x="2667000" y="304800"/>
                </a:lnTo>
                <a:lnTo>
                  <a:pt x="2782606" y="222504"/>
                </a:lnTo>
                <a:lnTo>
                  <a:pt x="1152144" y="222504"/>
                </a:lnTo>
                <a:lnTo>
                  <a:pt x="697991" y="176784"/>
                </a:lnTo>
                <a:close/>
              </a:path>
              <a:path w="3545204" h="920750">
                <a:moveTo>
                  <a:pt x="1152144" y="694944"/>
                </a:moveTo>
                <a:lnTo>
                  <a:pt x="697991" y="743712"/>
                </a:lnTo>
                <a:lnTo>
                  <a:pt x="865990" y="743712"/>
                </a:lnTo>
                <a:lnTo>
                  <a:pt x="1133856" y="716280"/>
                </a:lnTo>
                <a:lnTo>
                  <a:pt x="1154811" y="716280"/>
                </a:lnTo>
                <a:lnTo>
                  <a:pt x="1152144" y="694944"/>
                </a:lnTo>
                <a:close/>
              </a:path>
              <a:path w="3545204" h="920750">
                <a:moveTo>
                  <a:pt x="2779917" y="694944"/>
                </a:moveTo>
                <a:lnTo>
                  <a:pt x="2392679" y="694944"/>
                </a:lnTo>
                <a:lnTo>
                  <a:pt x="2846831" y="743712"/>
                </a:lnTo>
                <a:lnTo>
                  <a:pt x="2779917" y="694944"/>
                </a:lnTo>
                <a:close/>
              </a:path>
              <a:path w="3545204" h="920750">
                <a:moveTo>
                  <a:pt x="2879140" y="176784"/>
                </a:moveTo>
                <a:lnTo>
                  <a:pt x="2846831" y="176784"/>
                </a:lnTo>
                <a:lnTo>
                  <a:pt x="2667000" y="304800"/>
                </a:lnTo>
                <a:lnTo>
                  <a:pt x="3136391" y="307848"/>
                </a:lnTo>
                <a:lnTo>
                  <a:pt x="2804160" y="405384"/>
                </a:lnTo>
                <a:lnTo>
                  <a:pt x="3233928" y="460248"/>
                </a:lnTo>
                <a:lnTo>
                  <a:pt x="2804160" y="512064"/>
                </a:lnTo>
                <a:lnTo>
                  <a:pt x="3136391" y="609600"/>
                </a:lnTo>
                <a:lnTo>
                  <a:pt x="2667000" y="612648"/>
                </a:lnTo>
                <a:lnTo>
                  <a:pt x="2846831" y="743712"/>
                </a:lnTo>
                <a:lnTo>
                  <a:pt x="2883340" y="743712"/>
                </a:lnTo>
                <a:lnTo>
                  <a:pt x="2727960" y="630936"/>
                </a:lnTo>
                <a:lnTo>
                  <a:pt x="3267455" y="627888"/>
                </a:lnTo>
                <a:lnTo>
                  <a:pt x="2898648" y="521208"/>
                </a:lnTo>
                <a:lnTo>
                  <a:pt x="3392424" y="460248"/>
                </a:lnTo>
                <a:lnTo>
                  <a:pt x="2898648" y="399288"/>
                </a:lnTo>
                <a:lnTo>
                  <a:pt x="3267455" y="292608"/>
                </a:lnTo>
                <a:lnTo>
                  <a:pt x="2727960" y="286512"/>
                </a:lnTo>
                <a:lnTo>
                  <a:pt x="2879140" y="176784"/>
                </a:lnTo>
                <a:close/>
              </a:path>
              <a:path w="3545204" h="920750">
                <a:moveTo>
                  <a:pt x="895753" y="176784"/>
                </a:moveTo>
                <a:lnTo>
                  <a:pt x="697991" y="176784"/>
                </a:lnTo>
                <a:lnTo>
                  <a:pt x="1152144" y="222504"/>
                </a:lnTo>
                <a:lnTo>
                  <a:pt x="1154867" y="201168"/>
                </a:lnTo>
                <a:lnTo>
                  <a:pt x="1133856" y="201168"/>
                </a:lnTo>
                <a:lnTo>
                  <a:pt x="895753" y="176784"/>
                </a:lnTo>
                <a:close/>
              </a:path>
              <a:path w="3545204" h="920750">
                <a:moveTo>
                  <a:pt x="1170432" y="79248"/>
                </a:moveTo>
                <a:lnTo>
                  <a:pt x="1152144" y="222504"/>
                </a:lnTo>
                <a:lnTo>
                  <a:pt x="2392679" y="222504"/>
                </a:lnTo>
                <a:lnTo>
                  <a:pt x="2386454" y="173736"/>
                </a:lnTo>
                <a:lnTo>
                  <a:pt x="1551431" y="173736"/>
                </a:lnTo>
                <a:lnTo>
                  <a:pt x="1170432" y="79248"/>
                </a:lnTo>
                <a:close/>
              </a:path>
              <a:path w="3545204" h="920750">
                <a:moveTo>
                  <a:pt x="2395728" y="79248"/>
                </a:moveTo>
                <a:lnTo>
                  <a:pt x="2374391" y="79248"/>
                </a:lnTo>
                <a:lnTo>
                  <a:pt x="2392679" y="222504"/>
                </a:lnTo>
                <a:lnTo>
                  <a:pt x="2604617" y="201168"/>
                </a:lnTo>
                <a:lnTo>
                  <a:pt x="2410967" y="201168"/>
                </a:lnTo>
                <a:lnTo>
                  <a:pt x="2395728" y="79248"/>
                </a:lnTo>
                <a:close/>
              </a:path>
              <a:path w="3545204" h="920750">
                <a:moveTo>
                  <a:pt x="2846831" y="176784"/>
                </a:moveTo>
                <a:lnTo>
                  <a:pt x="2392679" y="222504"/>
                </a:lnTo>
                <a:lnTo>
                  <a:pt x="2782606" y="222504"/>
                </a:lnTo>
                <a:lnTo>
                  <a:pt x="2846831" y="176784"/>
                </a:lnTo>
                <a:close/>
              </a:path>
              <a:path w="3545204" h="920750">
                <a:moveTo>
                  <a:pt x="823441" y="149352"/>
                </a:moveTo>
                <a:lnTo>
                  <a:pt x="627888" y="149352"/>
                </a:lnTo>
                <a:lnTo>
                  <a:pt x="1133856" y="201168"/>
                </a:lnTo>
                <a:lnTo>
                  <a:pt x="1136523" y="179832"/>
                </a:lnTo>
                <a:lnTo>
                  <a:pt x="1118615" y="179832"/>
                </a:lnTo>
                <a:lnTo>
                  <a:pt x="823441" y="149352"/>
                </a:lnTo>
                <a:close/>
              </a:path>
              <a:path w="3545204" h="920750">
                <a:moveTo>
                  <a:pt x="1152144" y="54864"/>
                </a:moveTo>
                <a:lnTo>
                  <a:pt x="1133856" y="201168"/>
                </a:lnTo>
                <a:lnTo>
                  <a:pt x="1154867" y="201168"/>
                </a:lnTo>
                <a:lnTo>
                  <a:pt x="1170432" y="79248"/>
                </a:lnTo>
                <a:lnTo>
                  <a:pt x="1248202" y="79248"/>
                </a:lnTo>
                <a:lnTo>
                  <a:pt x="1152144" y="54864"/>
                </a:lnTo>
                <a:close/>
              </a:path>
              <a:path w="3545204" h="920750">
                <a:moveTo>
                  <a:pt x="2410905" y="54864"/>
                </a:moveTo>
                <a:lnTo>
                  <a:pt x="2392679" y="54864"/>
                </a:lnTo>
                <a:lnTo>
                  <a:pt x="2410967" y="201168"/>
                </a:lnTo>
                <a:lnTo>
                  <a:pt x="2619307" y="179832"/>
                </a:lnTo>
                <a:lnTo>
                  <a:pt x="2426208" y="179832"/>
                </a:lnTo>
                <a:lnTo>
                  <a:pt x="2410905" y="54864"/>
                </a:lnTo>
                <a:close/>
              </a:path>
              <a:path w="3545204" h="920750">
                <a:moveTo>
                  <a:pt x="2916936" y="149352"/>
                </a:moveTo>
                <a:lnTo>
                  <a:pt x="2410967" y="201168"/>
                </a:lnTo>
                <a:lnTo>
                  <a:pt x="2604617" y="201168"/>
                </a:lnTo>
                <a:lnTo>
                  <a:pt x="2846831" y="176784"/>
                </a:lnTo>
                <a:lnTo>
                  <a:pt x="2879140" y="176784"/>
                </a:lnTo>
                <a:lnTo>
                  <a:pt x="2916936" y="149352"/>
                </a:lnTo>
                <a:close/>
              </a:path>
              <a:path w="3545204" h="920750">
                <a:moveTo>
                  <a:pt x="1136903" y="30480"/>
                </a:moveTo>
                <a:lnTo>
                  <a:pt x="1118615" y="179832"/>
                </a:lnTo>
                <a:lnTo>
                  <a:pt x="1136523" y="179832"/>
                </a:lnTo>
                <a:lnTo>
                  <a:pt x="1152144" y="54864"/>
                </a:lnTo>
                <a:lnTo>
                  <a:pt x="1233005" y="54864"/>
                </a:lnTo>
                <a:lnTo>
                  <a:pt x="1136903" y="30480"/>
                </a:lnTo>
                <a:close/>
              </a:path>
              <a:path w="3545204" h="920750">
                <a:moveTo>
                  <a:pt x="2987040" y="121920"/>
                </a:moveTo>
                <a:lnTo>
                  <a:pt x="2426208" y="179832"/>
                </a:lnTo>
                <a:lnTo>
                  <a:pt x="2619307" y="179832"/>
                </a:lnTo>
                <a:lnTo>
                  <a:pt x="2916936" y="149352"/>
                </a:lnTo>
                <a:lnTo>
                  <a:pt x="2949321" y="149352"/>
                </a:lnTo>
                <a:lnTo>
                  <a:pt x="2987040" y="121920"/>
                </a:lnTo>
                <a:close/>
              </a:path>
              <a:path w="3545204" h="920750">
                <a:moveTo>
                  <a:pt x="1248202" y="79248"/>
                </a:moveTo>
                <a:lnTo>
                  <a:pt x="1170432" y="79248"/>
                </a:lnTo>
                <a:lnTo>
                  <a:pt x="1551431" y="173736"/>
                </a:lnTo>
                <a:lnTo>
                  <a:pt x="1582479" y="155448"/>
                </a:lnTo>
                <a:lnTo>
                  <a:pt x="1548384" y="155448"/>
                </a:lnTo>
                <a:lnTo>
                  <a:pt x="1248202" y="79248"/>
                </a:lnTo>
                <a:close/>
              </a:path>
              <a:path w="3545204" h="920750">
                <a:moveTo>
                  <a:pt x="1773936" y="42672"/>
                </a:moveTo>
                <a:lnTo>
                  <a:pt x="1551431" y="173736"/>
                </a:lnTo>
                <a:lnTo>
                  <a:pt x="1993391" y="173736"/>
                </a:lnTo>
                <a:lnTo>
                  <a:pt x="1773936" y="42672"/>
                </a:lnTo>
                <a:close/>
              </a:path>
              <a:path w="3545204" h="920750">
                <a:moveTo>
                  <a:pt x="1809334" y="42672"/>
                </a:moveTo>
                <a:lnTo>
                  <a:pt x="1773936" y="42672"/>
                </a:lnTo>
                <a:lnTo>
                  <a:pt x="1993391" y="173736"/>
                </a:lnTo>
                <a:lnTo>
                  <a:pt x="2067133" y="155448"/>
                </a:lnTo>
                <a:lnTo>
                  <a:pt x="1996439" y="155448"/>
                </a:lnTo>
                <a:lnTo>
                  <a:pt x="1809334" y="42672"/>
                </a:lnTo>
                <a:close/>
              </a:path>
              <a:path w="3545204" h="920750">
                <a:moveTo>
                  <a:pt x="2374391" y="79248"/>
                </a:moveTo>
                <a:lnTo>
                  <a:pt x="1993391" y="173736"/>
                </a:lnTo>
                <a:lnTo>
                  <a:pt x="2386454" y="173736"/>
                </a:lnTo>
                <a:lnTo>
                  <a:pt x="2374391" y="79248"/>
                </a:lnTo>
                <a:close/>
              </a:path>
              <a:path w="3545204" h="920750">
                <a:moveTo>
                  <a:pt x="1233005" y="54864"/>
                </a:moveTo>
                <a:lnTo>
                  <a:pt x="1152144" y="54864"/>
                </a:lnTo>
                <a:lnTo>
                  <a:pt x="1548384" y="155448"/>
                </a:lnTo>
                <a:lnTo>
                  <a:pt x="1584267" y="134112"/>
                </a:lnTo>
                <a:lnTo>
                  <a:pt x="1545336" y="134112"/>
                </a:lnTo>
                <a:lnTo>
                  <a:pt x="1233005" y="54864"/>
                </a:lnTo>
                <a:close/>
              </a:path>
              <a:path w="3545204" h="920750">
                <a:moveTo>
                  <a:pt x="1773936" y="21336"/>
                </a:moveTo>
                <a:lnTo>
                  <a:pt x="1548384" y="155448"/>
                </a:lnTo>
                <a:lnTo>
                  <a:pt x="1582479" y="155448"/>
                </a:lnTo>
                <a:lnTo>
                  <a:pt x="1773936" y="42672"/>
                </a:lnTo>
                <a:lnTo>
                  <a:pt x="1809334" y="42672"/>
                </a:lnTo>
                <a:lnTo>
                  <a:pt x="1773936" y="21336"/>
                </a:lnTo>
                <a:close/>
              </a:path>
              <a:path w="3545204" h="920750">
                <a:moveTo>
                  <a:pt x="1809819" y="21336"/>
                </a:moveTo>
                <a:lnTo>
                  <a:pt x="1773936" y="21336"/>
                </a:lnTo>
                <a:lnTo>
                  <a:pt x="1996439" y="155448"/>
                </a:lnTo>
                <a:lnTo>
                  <a:pt x="2080490" y="134112"/>
                </a:lnTo>
                <a:lnTo>
                  <a:pt x="1999488" y="134112"/>
                </a:lnTo>
                <a:lnTo>
                  <a:pt x="1809819" y="21336"/>
                </a:lnTo>
                <a:close/>
              </a:path>
              <a:path w="3545204" h="920750">
                <a:moveTo>
                  <a:pt x="2392679" y="54864"/>
                </a:moveTo>
                <a:lnTo>
                  <a:pt x="1996439" y="155448"/>
                </a:lnTo>
                <a:lnTo>
                  <a:pt x="2067133" y="155448"/>
                </a:lnTo>
                <a:lnTo>
                  <a:pt x="2374391" y="79248"/>
                </a:lnTo>
                <a:lnTo>
                  <a:pt x="2395728" y="79248"/>
                </a:lnTo>
                <a:lnTo>
                  <a:pt x="2392679" y="54864"/>
                </a:lnTo>
                <a:close/>
              </a:path>
              <a:path w="3545204" h="920750">
                <a:moveTo>
                  <a:pt x="1773936" y="0"/>
                </a:moveTo>
                <a:lnTo>
                  <a:pt x="1545336" y="134112"/>
                </a:lnTo>
                <a:lnTo>
                  <a:pt x="1584267" y="134112"/>
                </a:lnTo>
                <a:lnTo>
                  <a:pt x="1773936" y="21336"/>
                </a:lnTo>
                <a:lnTo>
                  <a:pt x="1809819" y="21336"/>
                </a:lnTo>
                <a:lnTo>
                  <a:pt x="1773936" y="0"/>
                </a:lnTo>
                <a:close/>
              </a:path>
              <a:path w="3545204" h="920750">
                <a:moveTo>
                  <a:pt x="2407919" y="30480"/>
                </a:moveTo>
                <a:lnTo>
                  <a:pt x="1999488" y="134112"/>
                </a:lnTo>
                <a:lnTo>
                  <a:pt x="2080490" y="134112"/>
                </a:lnTo>
                <a:lnTo>
                  <a:pt x="2392679" y="54864"/>
                </a:lnTo>
                <a:lnTo>
                  <a:pt x="2410905" y="54864"/>
                </a:lnTo>
                <a:lnTo>
                  <a:pt x="2407919" y="30480"/>
                </a:lnTo>
                <a:close/>
              </a:path>
            </a:pathLst>
          </a:custGeom>
          <a:solidFill>
            <a:srgbClr val="3E305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8944" y="6935216"/>
            <a:ext cx="3240405" cy="875030"/>
          </a:xfrm>
          <a:custGeom>
            <a:avLst/>
            <a:gdLst/>
            <a:ahLst/>
            <a:cxnLst/>
            <a:rect l="l" t="t" r="r" b="b"/>
            <a:pathLst>
              <a:path w="3240404" h="875029">
                <a:moveTo>
                  <a:pt x="1618488" y="0"/>
                </a:moveTo>
                <a:lnTo>
                  <a:pt x="1395983" y="131064"/>
                </a:lnTo>
                <a:lnTo>
                  <a:pt x="999744" y="30480"/>
                </a:lnTo>
                <a:lnTo>
                  <a:pt x="981456" y="179832"/>
                </a:lnTo>
                <a:lnTo>
                  <a:pt x="475488" y="128016"/>
                </a:lnTo>
                <a:lnTo>
                  <a:pt x="664463" y="265176"/>
                </a:lnTo>
                <a:lnTo>
                  <a:pt x="124968" y="268224"/>
                </a:lnTo>
                <a:lnTo>
                  <a:pt x="493775" y="374904"/>
                </a:lnTo>
                <a:lnTo>
                  <a:pt x="0" y="435864"/>
                </a:lnTo>
                <a:lnTo>
                  <a:pt x="493775" y="496824"/>
                </a:lnTo>
                <a:lnTo>
                  <a:pt x="124968" y="603504"/>
                </a:lnTo>
                <a:lnTo>
                  <a:pt x="664463" y="609600"/>
                </a:lnTo>
                <a:lnTo>
                  <a:pt x="475488" y="746760"/>
                </a:lnTo>
                <a:lnTo>
                  <a:pt x="981456" y="694944"/>
                </a:lnTo>
                <a:lnTo>
                  <a:pt x="999744" y="841248"/>
                </a:lnTo>
                <a:lnTo>
                  <a:pt x="1395983" y="740664"/>
                </a:lnTo>
                <a:lnTo>
                  <a:pt x="1618488" y="874776"/>
                </a:lnTo>
                <a:lnTo>
                  <a:pt x="1844040" y="740664"/>
                </a:lnTo>
                <a:lnTo>
                  <a:pt x="2240280" y="841248"/>
                </a:lnTo>
                <a:lnTo>
                  <a:pt x="2255520" y="694944"/>
                </a:lnTo>
                <a:lnTo>
                  <a:pt x="2764535" y="746760"/>
                </a:lnTo>
                <a:lnTo>
                  <a:pt x="2572511" y="609600"/>
                </a:lnTo>
                <a:lnTo>
                  <a:pt x="3115056" y="603504"/>
                </a:lnTo>
                <a:lnTo>
                  <a:pt x="2746247" y="496824"/>
                </a:lnTo>
                <a:lnTo>
                  <a:pt x="3240023" y="435864"/>
                </a:lnTo>
                <a:lnTo>
                  <a:pt x="2746247" y="374904"/>
                </a:lnTo>
                <a:lnTo>
                  <a:pt x="3115056" y="268224"/>
                </a:lnTo>
                <a:lnTo>
                  <a:pt x="2572511" y="265176"/>
                </a:lnTo>
                <a:lnTo>
                  <a:pt x="2764535" y="128016"/>
                </a:lnTo>
                <a:lnTo>
                  <a:pt x="2255520" y="179832"/>
                </a:lnTo>
                <a:lnTo>
                  <a:pt x="2240280" y="30480"/>
                </a:lnTo>
                <a:lnTo>
                  <a:pt x="1844040" y="131064"/>
                </a:lnTo>
                <a:lnTo>
                  <a:pt x="1618488" y="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8944" y="6935216"/>
            <a:ext cx="3240405" cy="875030"/>
          </a:xfrm>
          <a:custGeom>
            <a:avLst/>
            <a:gdLst/>
            <a:ahLst/>
            <a:cxnLst/>
            <a:rect l="l" t="t" r="r" b="b"/>
            <a:pathLst>
              <a:path w="3240404" h="875029">
                <a:moveTo>
                  <a:pt x="3240023" y="435864"/>
                </a:moveTo>
                <a:lnTo>
                  <a:pt x="2746247" y="374904"/>
                </a:lnTo>
                <a:lnTo>
                  <a:pt x="3115056" y="268224"/>
                </a:lnTo>
                <a:lnTo>
                  <a:pt x="2572511" y="265176"/>
                </a:lnTo>
                <a:lnTo>
                  <a:pt x="2764535" y="128016"/>
                </a:lnTo>
                <a:lnTo>
                  <a:pt x="2255520" y="179832"/>
                </a:lnTo>
                <a:lnTo>
                  <a:pt x="2240280" y="30480"/>
                </a:lnTo>
                <a:lnTo>
                  <a:pt x="1844040" y="131064"/>
                </a:lnTo>
                <a:lnTo>
                  <a:pt x="1618488" y="0"/>
                </a:lnTo>
                <a:lnTo>
                  <a:pt x="1395983" y="131064"/>
                </a:lnTo>
                <a:lnTo>
                  <a:pt x="999744" y="30480"/>
                </a:lnTo>
                <a:lnTo>
                  <a:pt x="981456" y="179832"/>
                </a:lnTo>
                <a:lnTo>
                  <a:pt x="475488" y="128016"/>
                </a:lnTo>
                <a:lnTo>
                  <a:pt x="664463" y="265176"/>
                </a:lnTo>
                <a:lnTo>
                  <a:pt x="124968" y="268224"/>
                </a:lnTo>
                <a:lnTo>
                  <a:pt x="493775" y="374904"/>
                </a:lnTo>
                <a:lnTo>
                  <a:pt x="0" y="435864"/>
                </a:lnTo>
                <a:lnTo>
                  <a:pt x="493775" y="496824"/>
                </a:lnTo>
                <a:lnTo>
                  <a:pt x="124968" y="603504"/>
                </a:lnTo>
                <a:lnTo>
                  <a:pt x="664463" y="609600"/>
                </a:lnTo>
                <a:lnTo>
                  <a:pt x="475488" y="746760"/>
                </a:lnTo>
                <a:lnTo>
                  <a:pt x="981456" y="694944"/>
                </a:lnTo>
                <a:lnTo>
                  <a:pt x="999744" y="841248"/>
                </a:lnTo>
                <a:lnTo>
                  <a:pt x="1395983" y="740664"/>
                </a:lnTo>
                <a:lnTo>
                  <a:pt x="1618488" y="874776"/>
                </a:lnTo>
                <a:lnTo>
                  <a:pt x="1844040" y="740664"/>
                </a:lnTo>
                <a:lnTo>
                  <a:pt x="2240280" y="841248"/>
                </a:lnTo>
                <a:lnTo>
                  <a:pt x="2255520" y="694944"/>
                </a:lnTo>
                <a:lnTo>
                  <a:pt x="2764535" y="746760"/>
                </a:lnTo>
                <a:lnTo>
                  <a:pt x="2572511" y="609600"/>
                </a:lnTo>
                <a:lnTo>
                  <a:pt x="3115056" y="603504"/>
                </a:lnTo>
                <a:lnTo>
                  <a:pt x="2746247" y="496824"/>
                </a:lnTo>
                <a:lnTo>
                  <a:pt x="3240023" y="435864"/>
                </a:lnTo>
                <a:close/>
              </a:path>
            </a:pathLst>
          </a:custGeom>
          <a:ln w="39623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85820" y="7175500"/>
            <a:ext cx="9017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Фиолетовый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8672" y="8709152"/>
            <a:ext cx="3005455" cy="911860"/>
          </a:xfrm>
          <a:custGeom>
            <a:avLst/>
            <a:gdLst/>
            <a:ahLst/>
            <a:cxnLst/>
            <a:rect l="l" t="t" r="r" b="b"/>
            <a:pathLst>
              <a:path w="3005454" h="911859">
                <a:moveTo>
                  <a:pt x="1338553" y="795528"/>
                </a:moveTo>
                <a:lnTo>
                  <a:pt x="1298448" y="795528"/>
                </a:lnTo>
                <a:lnTo>
                  <a:pt x="1502664" y="911352"/>
                </a:lnTo>
                <a:lnTo>
                  <a:pt x="1540844" y="890016"/>
                </a:lnTo>
                <a:lnTo>
                  <a:pt x="1502664" y="890016"/>
                </a:lnTo>
                <a:lnTo>
                  <a:pt x="1338553" y="795528"/>
                </a:lnTo>
                <a:close/>
              </a:path>
              <a:path w="3005454" h="911859">
                <a:moveTo>
                  <a:pt x="1334117" y="774192"/>
                </a:moveTo>
                <a:lnTo>
                  <a:pt x="1301495" y="774192"/>
                </a:lnTo>
                <a:lnTo>
                  <a:pt x="1502664" y="890016"/>
                </a:lnTo>
                <a:lnTo>
                  <a:pt x="1540282" y="868680"/>
                </a:lnTo>
                <a:lnTo>
                  <a:pt x="1502664" y="868680"/>
                </a:lnTo>
                <a:lnTo>
                  <a:pt x="1334117" y="774192"/>
                </a:lnTo>
                <a:close/>
              </a:path>
              <a:path w="3005454" h="911859">
                <a:moveTo>
                  <a:pt x="1706879" y="774192"/>
                </a:moveTo>
                <a:lnTo>
                  <a:pt x="1502664" y="890016"/>
                </a:lnTo>
                <a:lnTo>
                  <a:pt x="1540844" y="890016"/>
                </a:lnTo>
                <a:lnTo>
                  <a:pt x="1709927" y="795528"/>
                </a:lnTo>
                <a:lnTo>
                  <a:pt x="1792224" y="795528"/>
                </a:lnTo>
                <a:lnTo>
                  <a:pt x="1706879" y="774192"/>
                </a:lnTo>
                <a:close/>
              </a:path>
              <a:path w="3005454" h="911859">
                <a:moveTo>
                  <a:pt x="931482" y="746760"/>
                </a:moveTo>
                <a:lnTo>
                  <a:pt x="911351" y="746760"/>
                </a:lnTo>
                <a:lnTo>
                  <a:pt x="960119" y="877824"/>
                </a:lnTo>
                <a:lnTo>
                  <a:pt x="1047834" y="856488"/>
                </a:lnTo>
                <a:lnTo>
                  <a:pt x="972312" y="856488"/>
                </a:lnTo>
                <a:lnTo>
                  <a:pt x="931482" y="746760"/>
                </a:lnTo>
                <a:close/>
              </a:path>
              <a:path w="3005454" h="911859">
                <a:moveTo>
                  <a:pt x="1792224" y="795528"/>
                </a:moveTo>
                <a:lnTo>
                  <a:pt x="1709927" y="795528"/>
                </a:lnTo>
                <a:lnTo>
                  <a:pt x="2048255" y="877824"/>
                </a:lnTo>
                <a:lnTo>
                  <a:pt x="2056194" y="856488"/>
                </a:lnTo>
                <a:lnTo>
                  <a:pt x="2036064" y="856488"/>
                </a:lnTo>
                <a:lnTo>
                  <a:pt x="1792224" y="795528"/>
                </a:lnTo>
                <a:close/>
              </a:path>
              <a:path w="3005454" h="911859">
                <a:moveTo>
                  <a:pt x="1703831" y="755904"/>
                </a:moveTo>
                <a:lnTo>
                  <a:pt x="1301495" y="755904"/>
                </a:lnTo>
                <a:lnTo>
                  <a:pt x="1502664" y="868680"/>
                </a:lnTo>
                <a:lnTo>
                  <a:pt x="1703831" y="755904"/>
                </a:lnTo>
                <a:close/>
              </a:path>
              <a:path w="3005454" h="911859">
                <a:moveTo>
                  <a:pt x="1703831" y="755904"/>
                </a:moveTo>
                <a:lnTo>
                  <a:pt x="1502664" y="868680"/>
                </a:lnTo>
                <a:lnTo>
                  <a:pt x="1540282" y="868680"/>
                </a:lnTo>
                <a:lnTo>
                  <a:pt x="1706879" y="774192"/>
                </a:lnTo>
                <a:lnTo>
                  <a:pt x="1777687" y="774192"/>
                </a:lnTo>
                <a:lnTo>
                  <a:pt x="1703831" y="755904"/>
                </a:lnTo>
                <a:close/>
              </a:path>
              <a:path w="3005454" h="911859">
                <a:moveTo>
                  <a:pt x="942702" y="725424"/>
                </a:moveTo>
                <a:lnTo>
                  <a:pt x="923543" y="725424"/>
                </a:lnTo>
                <a:lnTo>
                  <a:pt x="972312" y="856488"/>
                </a:lnTo>
                <a:lnTo>
                  <a:pt x="1057656" y="835152"/>
                </a:lnTo>
                <a:lnTo>
                  <a:pt x="984503" y="835152"/>
                </a:lnTo>
                <a:lnTo>
                  <a:pt x="942702" y="725424"/>
                </a:lnTo>
                <a:close/>
              </a:path>
              <a:path w="3005454" h="911859">
                <a:moveTo>
                  <a:pt x="1301495" y="774192"/>
                </a:moveTo>
                <a:lnTo>
                  <a:pt x="972312" y="856488"/>
                </a:lnTo>
                <a:lnTo>
                  <a:pt x="1047834" y="856488"/>
                </a:lnTo>
                <a:lnTo>
                  <a:pt x="1298448" y="795528"/>
                </a:lnTo>
                <a:lnTo>
                  <a:pt x="1338553" y="795528"/>
                </a:lnTo>
                <a:lnTo>
                  <a:pt x="1301495" y="774192"/>
                </a:lnTo>
                <a:close/>
              </a:path>
              <a:path w="3005454" h="911859">
                <a:moveTo>
                  <a:pt x="1777687" y="774192"/>
                </a:moveTo>
                <a:lnTo>
                  <a:pt x="1706879" y="774192"/>
                </a:lnTo>
                <a:lnTo>
                  <a:pt x="2036064" y="856488"/>
                </a:lnTo>
                <a:lnTo>
                  <a:pt x="2043506" y="835152"/>
                </a:lnTo>
                <a:lnTo>
                  <a:pt x="2023872" y="835152"/>
                </a:lnTo>
                <a:lnTo>
                  <a:pt x="1777687" y="774192"/>
                </a:lnTo>
                <a:close/>
              </a:path>
              <a:path w="3005454" h="911859">
                <a:moveTo>
                  <a:pt x="2081783" y="725424"/>
                </a:moveTo>
                <a:lnTo>
                  <a:pt x="2036064" y="856488"/>
                </a:lnTo>
                <a:lnTo>
                  <a:pt x="2056194" y="856488"/>
                </a:lnTo>
                <a:lnTo>
                  <a:pt x="2097024" y="746760"/>
                </a:lnTo>
                <a:lnTo>
                  <a:pt x="2318257" y="746760"/>
                </a:lnTo>
                <a:lnTo>
                  <a:pt x="2081783" y="725424"/>
                </a:lnTo>
                <a:close/>
              </a:path>
              <a:path w="3005454" h="911859">
                <a:moveTo>
                  <a:pt x="2069591" y="707136"/>
                </a:moveTo>
                <a:lnTo>
                  <a:pt x="935736" y="707136"/>
                </a:lnTo>
                <a:lnTo>
                  <a:pt x="984503" y="835152"/>
                </a:lnTo>
                <a:lnTo>
                  <a:pt x="1301495" y="755904"/>
                </a:lnTo>
                <a:lnTo>
                  <a:pt x="2052174" y="755904"/>
                </a:lnTo>
                <a:lnTo>
                  <a:pt x="2069591" y="707136"/>
                </a:lnTo>
                <a:close/>
              </a:path>
              <a:path w="3005454" h="911859">
                <a:moveTo>
                  <a:pt x="1301495" y="755904"/>
                </a:moveTo>
                <a:lnTo>
                  <a:pt x="984503" y="835152"/>
                </a:lnTo>
                <a:lnTo>
                  <a:pt x="1057656" y="835152"/>
                </a:lnTo>
                <a:lnTo>
                  <a:pt x="1301495" y="774192"/>
                </a:lnTo>
                <a:lnTo>
                  <a:pt x="1334117" y="774192"/>
                </a:lnTo>
                <a:lnTo>
                  <a:pt x="1301495" y="755904"/>
                </a:lnTo>
                <a:close/>
              </a:path>
              <a:path w="3005454" h="911859">
                <a:moveTo>
                  <a:pt x="2052174" y="755904"/>
                </a:moveTo>
                <a:lnTo>
                  <a:pt x="1703831" y="755904"/>
                </a:lnTo>
                <a:lnTo>
                  <a:pt x="2023872" y="835152"/>
                </a:lnTo>
                <a:lnTo>
                  <a:pt x="2052174" y="755904"/>
                </a:lnTo>
                <a:close/>
              </a:path>
              <a:path w="3005454" h="911859">
                <a:moveTo>
                  <a:pt x="2069591" y="707136"/>
                </a:moveTo>
                <a:lnTo>
                  <a:pt x="2023872" y="835152"/>
                </a:lnTo>
                <a:lnTo>
                  <a:pt x="2043506" y="835152"/>
                </a:lnTo>
                <a:lnTo>
                  <a:pt x="2081783" y="725424"/>
                </a:lnTo>
                <a:lnTo>
                  <a:pt x="2270759" y="725424"/>
                </a:lnTo>
                <a:lnTo>
                  <a:pt x="2069591" y="707136"/>
                </a:lnTo>
                <a:close/>
              </a:path>
              <a:path w="3005454" h="911859">
                <a:moveTo>
                  <a:pt x="472439" y="124968"/>
                </a:moveTo>
                <a:lnTo>
                  <a:pt x="594359" y="256031"/>
                </a:lnTo>
                <a:lnTo>
                  <a:pt x="124967" y="274320"/>
                </a:lnTo>
                <a:lnTo>
                  <a:pt x="411479" y="384048"/>
                </a:lnTo>
                <a:lnTo>
                  <a:pt x="0" y="457200"/>
                </a:lnTo>
                <a:lnTo>
                  <a:pt x="411479" y="527304"/>
                </a:lnTo>
                <a:lnTo>
                  <a:pt x="124967" y="637032"/>
                </a:lnTo>
                <a:lnTo>
                  <a:pt x="594359" y="655320"/>
                </a:lnTo>
                <a:lnTo>
                  <a:pt x="472439" y="786384"/>
                </a:lnTo>
                <a:lnTo>
                  <a:pt x="742539" y="762000"/>
                </a:lnTo>
                <a:lnTo>
                  <a:pt x="521207" y="762000"/>
                </a:lnTo>
                <a:lnTo>
                  <a:pt x="637032" y="637032"/>
                </a:lnTo>
                <a:lnTo>
                  <a:pt x="219455" y="621792"/>
                </a:lnTo>
                <a:lnTo>
                  <a:pt x="481583" y="518160"/>
                </a:lnTo>
                <a:lnTo>
                  <a:pt x="112775" y="457200"/>
                </a:lnTo>
                <a:lnTo>
                  <a:pt x="481583" y="393192"/>
                </a:lnTo>
                <a:lnTo>
                  <a:pt x="219455" y="289560"/>
                </a:lnTo>
                <a:lnTo>
                  <a:pt x="637032" y="274320"/>
                </a:lnTo>
                <a:lnTo>
                  <a:pt x="521207" y="149352"/>
                </a:lnTo>
                <a:lnTo>
                  <a:pt x="742539" y="149352"/>
                </a:lnTo>
                <a:lnTo>
                  <a:pt x="472439" y="124968"/>
                </a:lnTo>
                <a:close/>
              </a:path>
              <a:path w="3005454" h="911859">
                <a:moveTo>
                  <a:pt x="2318257" y="746760"/>
                </a:moveTo>
                <a:lnTo>
                  <a:pt x="2097024" y="746760"/>
                </a:lnTo>
                <a:lnTo>
                  <a:pt x="2532888" y="786384"/>
                </a:lnTo>
                <a:lnTo>
                  <a:pt x="2510772" y="762000"/>
                </a:lnTo>
                <a:lnTo>
                  <a:pt x="2487167" y="762000"/>
                </a:lnTo>
                <a:lnTo>
                  <a:pt x="2318257" y="746760"/>
                </a:lnTo>
                <a:close/>
              </a:path>
              <a:path w="3005454" h="911859">
                <a:moveTo>
                  <a:pt x="521207" y="149352"/>
                </a:moveTo>
                <a:lnTo>
                  <a:pt x="637032" y="274320"/>
                </a:lnTo>
                <a:lnTo>
                  <a:pt x="219455" y="289560"/>
                </a:lnTo>
                <a:lnTo>
                  <a:pt x="481583" y="393192"/>
                </a:lnTo>
                <a:lnTo>
                  <a:pt x="112775" y="457200"/>
                </a:lnTo>
                <a:lnTo>
                  <a:pt x="481583" y="518160"/>
                </a:lnTo>
                <a:lnTo>
                  <a:pt x="219455" y="621792"/>
                </a:lnTo>
                <a:lnTo>
                  <a:pt x="637032" y="637032"/>
                </a:lnTo>
                <a:lnTo>
                  <a:pt x="521207" y="762000"/>
                </a:lnTo>
                <a:lnTo>
                  <a:pt x="755903" y="740664"/>
                </a:lnTo>
                <a:lnTo>
                  <a:pt x="566927" y="740664"/>
                </a:lnTo>
                <a:lnTo>
                  <a:pt x="679703" y="618744"/>
                </a:lnTo>
                <a:lnTo>
                  <a:pt x="310895" y="606552"/>
                </a:lnTo>
                <a:lnTo>
                  <a:pt x="551688" y="512064"/>
                </a:lnTo>
                <a:lnTo>
                  <a:pt x="225551" y="457200"/>
                </a:lnTo>
                <a:lnTo>
                  <a:pt x="551688" y="399288"/>
                </a:lnTo>
                <a:lnTo>
                  <a:pt x="310895" y="304800"/>
                </a:lnTo>
                <a:lnTo>
                  <a:pt x="679703" y="292608"/>
                </a:lnTo>
                <a:lnTo>
                  <a:pt x="566927" y="173736"/>
                </a:lnTo>
                <a:lnTo>
                  <a:pt x="789431" y="173736"/>
                </a:lnTo>
                <a:lnTo>
                  <a:pt x="521207" y="149352"/>
                </a:lnTo>
                <a:close/>
              </a:path>
              <a:path w="3005454" h="911859">
                <a:moveTo>
                  <a:pt x="923543" y="725424"/>
                </a:moveTo>
                <a:lnTo>
                  <a:pt x="521207" y="762000"/>
                </a:lnTo>
                <a:lnTo>
                  <a:pt x="742539" y="762000"/>
                </a:lnTo>
                <a:lnTo>
                  <a:pt x="911351" y="746760"/>
                </a:lnTo>
                <a:lnTo>
                  <a:pt x="931482" y="746760"/>
                </a:lnTo>
                <a:lnTo>
                  <a:pt x="923543" y="725424"/>
                </a:lnTo>
                <a:close/>
              </a:path>
              <a:path w="3005454" h="911859">
                <a:moveTo>
                  <a:pt x="2270759" y="725424"/>
                </a:moveTo>
                <a:lnTo>
                  <a:pt x="2081783" y="725424"/>
                </a:lnTo>
                <a:lnTo>
                  <a:pt x="2487167" y="762000"/>
                </a:lnTo>
                <a:lnTo>
                  <a:pt x="2467393" y="740664"/>
                </a:lnTo>
                <a:lnTo>
                  <a:pt x="2438400" y="740664"/>
                </a:lnTo>
                <a:lnTo>
                  <a:pt x="2270759" y="725424"/>
                </a:lnTo>
                <a:close/>
              </a:path>
              <a:path w="3005454" h="911859">
                <a:moveTo>
                  <a:pt x="2510772" y="149352"/>
                </a:moveTo>
                <a:lnTo>
                  <a:pt x="2487167" y="149352"/>
                </a:lnTo>
                <a:lnTo>
                  <a:pt x="2371343" y="274320"/>
                </a:lnTo>
                <a:lnTo>
                  <a:pt x="2788919" y="289560"/>
                </a:lnTo>
                <a:lnTo>
                  <a:pt x="2526791" y="393192"/>
                </a:lnTo>
                <a:lnTo>
                  <a:pt x="2895600" y="457200"/>
                </a:lnTo>
                <a:lnTo>
                  <a:pt x="2526791" y="518160"/>
                </a:lnTo>
                <a:lnTo>
                  <a:pt x="2788919" y="621792"/>
                </a:lnTo>
                <a:lnTo>
                  <a:pt x="2371343" y="637032"/>
                </a:lnTo>
                <a:lnTo>
                  <a:pt x="2487167" y="762000"/>
                </a:lnTo>
                <a:lnTo>
                  <a:pt x="2510772" y="762000"/>
                </a:lnTo>
                <a:lnTo>
                  <a:pt x="2414016" y="655320"/>
                </a:lnTo>
                <a:lnTo>
                  <a:pt x="2880360" y="637032"/>
                </a:lnTo>
                <a:lnTo>
                  <a:pt x="2596895" y="527304"/>
                </a:lnTo>
                <a:lnTo>
                  <a:pt x="3005328" y="457200"/>
                </a:lnTo>
                <a:lnTo>
                  <a:pt x="2596895" y="384048"/>
                </a:lnTo>
                <a:lnTo>
                  <a:pt x="2880360" y="274320"/>
                </a:lnTo>
                <a:lnTo>
                  <a:pt x="2414016" y="256031"/>
                </a:lnTo>
                <a:lnTo>
                  <a:pt x="2510772" y="149352"/>
                </a:lnTo>
                <a:close/>
              </a:path>
              <a:path w="3005454" h="911859">
                <a:moveTo>
                  <a:pt x="566927" y="173736"/>
                </a:moveTo>
                <a:lnTo>
                  <a:pt x="679703" y="292608"/>
                </a:lnTo>
                <a:lnTo>
                  <a:pt x="310895" y="304800"/>
                </a:lnTo>
                <a:lnTo>
                  <a:pt x="551688" y="399288"/>
                </a:lnTo>
                <a:lnTo>
                  <a:pt x="225551" y="457200"/>
                </a:lnTo>
                <a:lnTo>
                  <a:pt x="551688" y="512064"/>
                </a:lnTo>
                <a:lnTo>
                  <a:pt x="310895" y="606552"/>
                </a:lnTo>
                <a:lnTo>
                  <a:pt x="679703" y="618744"/>
                </a:lnTo>
                <a:lnTo>
                  <a:pt x="566927" y="740664"/>
                </a:lnTo>
                <a:lnTo>
                  <a:pt x="935736" y="707136"/>
                </a:lnTo>
                <a:lnTo>
                  <a:pt x="2408224" y="707136"/>
                </a:lnTo>
                <a:lnTo>
                  <a:pt x="2328672" y="618744"/>
                </a:lnTo>
                <a:lnTo>
                  <a:pt x="2694431" y="606552"/>
                </a:lnTo>
                <a:lnTo>
                  <a:pt x="2456688" y="512064"/>
                </a:lnTo>
                <a:lnTo>
                  <a:pt x="2782824" y="457200"/>
                </a:lnTo>
                <a:lnTo>
                  <a:pt x="2456688" y="399288"/>
                </a:lnTo>
                <a:lnTo>
                  <a:pt x="2694431" y="304800"/>
                </a:lnTo>
                <a:lnTo>
                  <a:pt x="2328672" y="292608"/>
                </a:lnTo>
                <a:lnTo>
                  <a:pt x="2410264" y="204216"/>
                </a:lnTo>
                <a:lnTo>
                  <a:pt x="935736" y="204216"/>
                </a:lnTo>
                <a:lnTo>
                  <a:pt x="566927" y="173736"/>
                </a:lnTo>
                <a:close/>
              </a:path>
              <a:path w="3005454" h="911859">
                <a:moveTo>
                  <a:pt x="935736" y="707136"/>
                </a:moveTo>
                <a:lnTo>
                  <a:pt x="566927" y="740664"/>
                </a:lnTo>
                <a:lnTo>
                  <a:pt x="755903" y="740664"/>
                </a:lnTo>
                <a:lnTo>
                  <a:pt x="923543" y="725424"/>
                </a:lnTo>
                <a:lnTo>
                  <a:pt x="942702" y="725424"/>
                </a:lnTo>
                <a:lnTo>
                  <a:pt x="935736" y="707136"/>
                </a:lnTo>
                <a:close/>
              </a:path>
              <a:path w="3005454" h="911859">
                <a:moveTo>
                  <a:pt x="2408224" y="707136"/>
                </a:moveTo>
                <a:lnTo>
                  <a:pt x="2069591" y="707136"/>
                </a:lnTo>
                <a:lnTo>
                  <a:pt x="2438400" y="740664"/>
                </a:lnTo>
                <a:lnTo>
                  <a:pt x="2408224" y="707136"/>
                </a:lnTo>
                <a:close/>
              </a:path>
              <a:path w="3005454" h="911859">
                <a:moveTo>
                  <a:pt x="2464568" y="173736"/>
                </a:moveTo>
                <a:lnTo>
                  <a:pt x="2438400" y="173736"/>
                </a:lnTo>
                <a:lnTo>
                  <a:pt x="2328672" y="292608"/>
                </a:lnTo>
                <a:lnTo>
                  <a:pt x="2694431" y="304800"/>
                </a:lnTo>
                <a:lnTo>
                  <a:pt x="2456688" y="399288"/>
                </a:lnTo>
                <a:lnTo>
                  <a:pt x="2782824" y="457200"/>
                </a:lnTo>
                <a:lnTo>
                  <a:pt x="2456688" y="512064"/>
                </a:lnTo>
                <a:lnTo>
                  <a:pt x="2694431" y="606552"/>
                </a:lnTo>
                <a:lnTo>
                  <a:pt x="2328672" y="618744"/>
                </a:lnTo>
                <a:lnTo>
                  <a:pt x="2438400" y="740664"/>
                </a:lnTo>
                <a:lnTo>
                  <a:pt x="2467393" y="740664"/>
                </a:lnTo>
                <a:lnTo>
                  <a:pt x="2371343" y="637032"/>
                </a:lnTo>
                <a:lnTo>
                  <a:pt x="2788919" y="621792"/>
                </a:lnTo>
                <a:lnTo>
                  <a:pt x="2526791" y="518160"/>
                </a:lnTo>
                <a:lnTo>
                  <a:pt x="2895600" y="457200"/>
                </a:lnTo>
                <a:lnTo>
                  <a:pt x="2526791" y="393192"/>
                </a:lnTo>
                <a:lnTo>
                  <a:pt x="2788919" y="289560"/>
                </a:lnTo>
                <a:lnTo>
                  <a:pt x="2371343" y="274320"/>
                </a:lnTo>
                <a:lnTo>
                  <a:pt x="2464568" y="173736"/>
                </a:lnTo>
                <a:close/>
              </a:path>
              <a:path w="3005454" h="911859">
                <a:moveTo>
                  <a:pt x="789431" y="173736"/>
                </a:moveTo>
                <a:lnTo>
                  <a:pt x="566927" y="173736"/>
                </a:lnTo>
                <a:lnTo>
                  <a:pt x="935736" y="204216"/>
                </a:lnTo>
                <a:lnTo>
                  <a:pt x="942702" y="185928"/>
                </a:lnTo>
                <a:lnTo>
                  <a:pt x="923543" y="185928"/>
                </a:lnTo>
                <a:lnTo>
                  <a:pt x="789431" y="173736"/>
                </a:lnTo>
                <a:close/>
              </a:path>
              <a:path w="3005454" h="911859">
                <a:moveTo>
                  <a:pt x="984503" y="76200"/>
                </a:moveTo>
                <a:lnTo>
                  <a:pt x="935736" y="204216"/>
                </a:lnTo>
                <a:lnTo>
                  <a:pt x="2069591" y="204216"/>
                </a:lnTo>
                <a:lnTo>
                  <a:pt x="2052174" y="155448"/>
                </a:lnTo>
                <a:lnTo>
                  <a:pt x="1301495" y="155448"/>
                </a:lnTo>
                <a:lnTo>
                  <a:pt x="984503" y="76200"/>
                </a:lnTo>
                <a:close/>
              </a:path>
              <a:path w="3005454" h="911859">
                <a:moveTo>
                  <a:pt x="2043506" y="76200"/>
                </a:moveTo>
                <a:lnTo>
                  <a:pt x="2023872" y="76200"/>
                </a:lnTo>
                <a:lnTo>
                  <a:pt x="2069591" y="204216"/>
                </a:lnTo>
                <a:lnTo>
                  <a:pt x="2290876" y="185928"/>
                </a:lnTo>
                <a:lnTo>
                  <a:pt x="2081783" y="185928"/>
                </a:lnTo>
                <a:lnTo>
                  <a:pt x="2043506" y="76200"/>
                </a:lnTo>
                <a:close/>
              </a:path>
              <a:path w="3005454" h="911859">
                <a:moveTo>
                  <a:pt x="2438400" y="173736"/>
                </a:moveTo>
                <a:lnTo>
                  <a:pt x="2069591" y="204216"/>
                </a:lnTo>
                <a:lnTo>
                  <a:pt x="2410264" y="204216"/>
                </a:lnTo>
                <a:lnTo>
                  <a:pt x="2438400" y="173736"/>
                </a:lnTo>
                <a:close/>
              </a:path>
              <a:path w="3005454" h="911859">
                <a:moveTo>
                  <a:pt x="742539" y="149352"/>
                </a:moveTo>
                <a:lnTo>
                  <a:pt x="521207" y="149352"/>
                </a:lnTo>
                <a:lnTo>
                  <a:pt x="923543" y="185928"/>
                </a:lnTo>
                <a:lnTo>
                  <a:pt x="931482" y="164592"/>
                </a:lnTo>
                <a:lnTo>
                  <a:pt x="911351" y="164592"/>
                </a:lnTo>
                <a:lnTo>
                  <a:pt x="742539" y="149352"/>
                </a:lnTo>
                <a:close/>
              </a:path>
              <a:path w="3005454" h="911859">
                <a:moveTo>
                  <a:pt x="972312" y="54864"/>
                </a:moveTo>
                <a:lnTo>
                  <a:pt x="923543" y="185928"/>
                </a:lnTo>
                <a:lnTo>
                  <a:pt x="942702" y="185928"/>
                </a:lnTo>
                <a:lnTo>
                  <a:pt x="984503" y="76200"/>
                </a:lnTo>
                <a:lnTo>
                  <a:pt x="1057655" y="76200"/>
                </a:lnTo>
                <a:lnTo>
                  <a:pt x="972312" y="54864"/>
                </a:lnTo>
                <a:close/>
              </a:path>
              <a:path w="3005454" h="911859">
                <a:moveTo>
                  <a:pt x="2056194" y="54864"/>
                </a:moveTo>
                <a:lnTo>
                  <a:pt x="2036064" y="54864"/>
                </a:lnTo>
                <a:lnTo>
                  <a:pt x="2081783" y="185928"/>
                </a:lnTo>
                <a:lnTo>
                  <a:pt x="2318258" y="164592"/>
                </a:lnTo>
                <a:lnTo>
                  <a:pt x="2097024" y="164592"/>
                </a:lnTo>
                <a:lnTo>
                  <a:pt x="2056194" y="54864"/>
                </a:lnTo>
                <a:close/>
              </a:path>
              <a:path w="3005454" h="911859">
                <a:moveTo>
                  <a:pt x="2487167" y="149352"/>
                </a:moveTo>
                <a:lnTo>
                  <a:pt x="2081783" y="185928"/>
                </a:lnTo>
                <a:lnTo>
                  <a:pt x="2290876" y="185928"/>
                </a:lnTo>
                <a:lnTo>
                  <a:pt x="2438400" y="173736"/>
                </a:lnTo>
                <a:lnTo>
                  <a:pt x="2464568" y="173736"/>
                </a:lnTo>
                <a:lnTo>
                  <a:pt x="2487167" y="149352"/>
                </a:lnTo>
                <a:close/>
              </a:path>
              <a:path w="3005454" h="911859">
                <a:moveTo>
                  <a:pt x="960119" y="33528"/>
                </a:moveTo>
                <a:lnTo>
                  <a:pt x="911351" y="164592"/>
                </a:lnTo>
                <a:lnTo>
                  <a:pt x="931482" y="164592"/>
                </a:lnTo>
                <a:lnTo>
                  <a:pt x="972312" y="54864"/>
                </a:lnTo>
                <a:lnTo>
                  <a:pt x="1047834" y="54864"/>
                </a:lnTo>
                <a:lnTo>
                  <a:pt x="960119" y="33528"/>
                </a:lnTo>
                <a:close/>
              </a:path>
              <a:path w="3005454" h="911859">
                <a:moveTo>
                  <a:pt x="2532888" y="124968"/>
                </a:moveTo>
                <a:lnTo>
                  <a:pt x="2097024" y="164592"/>
                </a:lnTo>
                <a:lnTo>
                  <a:pt x="2318258" y="164592"/>
                </a:lnTo>
                <a:lnTo>
                  <a:pt x="2487167" y="149352"/>
                </a:lnTo>
                <a:lnTo>
                  <a:pt x="2510772" y="149352"/>
                </a:lnTo>
                <a:lnTo>
                  <a:pt x="2532888" y="124968"/>
                </a:lnTo>
                <a:close/>
              </a:path>
              <a:path w="3005454" h="911859">
                <a:moveTo>
                  <a:pt x="1057655" y="76200"/>
                </a:moveTo>
                <a:lnTo>
                  <a:pt x="984503" y="76200"/>
                </a:lnTo>
                <a:lnTo>
                  <a:pt x="1301495" y="155448"/>
                </a:lnTo>
                <a:lnTo>
                  <a:pt x="1334117" y="137160"/>
                </a:lnTo>
                <a:lnTo>
                  <a:pt x="1301495" y="137160"/>
                </a:lnTo>
                <a:lnTo>
                  <a:pt x="1057655" y="76200"/>
                </a:lnTo>
                <a:close/>
              </a:path>
              <a:path w="3005454" h="911859">
                <a:moveTo>
                  <a:pt x="1502664" y="42672"/>
                </a:moveTo>
                <a:lnTo>
                  <a:pt x="1301495" y="155448"/>
                </a:lnTo>
                <a:lnTo>
                  <a:pt x="1703831" y="155448"/>
                </a:lnTo>
                <a:lnTo>
                  <a:pt x="1502664" y="42672"/>
                </a:lnTo>
                <a:close/>
              </a:path>
              <a:path w="3005454" h="911859">
                <a:moveTo>
                  <a:pt x="1540282" y="42672"/>
                </a:moveTo>
                <a:lnTo>
                  <a:pt x="1502664" y="42672"/>
                </a:lnTo>
                <a:lnTo>
                  <a:pt x="1703831" y="155448"/>
                </a:lnTo>
                <a:lnTo>
                  <a:pt x="1777687" y="137160"/>
                </a:lnTo>
                <a:lnTo>
                  <a:pt x="1706879" y="137160"/>
                </a:lnTo>
                <a:lnTo>
                  <a:pt x="1540282" y="42672"/>
                </a:lnTo>
                <a:close/>
              </a:path>
              <a:path w="3005454" h="911859">
                <a:moveTo>
                  <a:pt x="2023872" y="76200"/>
                </a:moveTo>
                <a:lnTo>
                  <a:pt x="1703831" y="155448"/>
                </a:lnTo>
                <a:lnTo>
                  <a:pt x="2052174" y="155448"/>
                </a:lnTo>
                <a:lnTo>
                  <a:pt x="2023872" y="76200"/>
                </a:lnTo>
                <a:close/>
              </a:path>
              <a:path w="3005454" h="911859">
                <a:moveTo>
                  <a:pt x="1047834" y="54864"/>
                </a:moveTo>
                <a:lnTo>
                  <a:pt x="972312" y="54864"/>
                </a:lnTo>
                <a:lnTo>
                  <a:pt x="1301495" y="137160"/>
                </a:lnTo>
                <a:lnTo>
                  <a:pt x="1338553" y="115824"/>
                </a:lnTo>
                <a:lnTo>
                  <a:pt x="1298448" y="115824"/>
                </a:lnTo>
                <a:lnTo>
                  <a:pt x="1047834" y="54864"/>
                </a:lnTo>
                <a:close/>
              </a:path>
              <a:path w="3005454" h="911859">
                <a:moveTo>
                  <a:pt x="1502664" y="21336"/>
                </a:moveTo>
                <a:lnTo>
                  <a:pt x="1301495" y="137160"/>
                </a:lnTo>
                <a:lnTo>
                  <a:pt x="1334117" y="137160"/>
                </a:lnTo>
                <a:lnTo>
                  <a:pt x="1502664" y="42672"/>
                </a:lnTo>
                <a:lnTo>
                  <a:pt x="1540282" y="42672"/>
                </a:lnTo>
                <a:lnTo>
                  <a:pt x="1502664" y="21336"/>
                </a:lnTo>
                <a:close/>
              </a:path>
              <a:path w="3005454" h="911859">
                <a:moveTo>
                  <a:pt x="1540844" y="21336"/>
                </a:moveTo>
                <a:lnTo>
                  <a:pt x="1502664" y="21336"/>
                </a:lnTo>
                <a:lnTo>
                  <a:pt x="1706879" y="137160"/>
                </a:lnTo>
                <a:lnTo>
                  <a:pt x="1792224" y="115824"/>
                </a:lnTo>
                <a:lnTo>
                  <a:pt x="1709927" y="115824"/>
                </a:lnTo>
                <a:lnTo>
                  <a:pt x="1540844" y="21336"/>
                </a:lnTo>
                <a:close/>
              </a:path>
              <a:path w="3005454" h="911859">
                <a:moveTo>
                  <a:pt x="2036064" y="54864"/>
                </a:moveTo>
                <a:lnTo>
                  <a:pt x="1706879" y="137160"/>
                </a:lnTo>
                <a:lnTo>
                  <a:pt x="1777687" y="137160"/>
                </a:lnTo>
                <a:lnTo>
                  <a:pt x="2023872" y="76200"/>
                </a:lnTo>
                <a:lnTo>
                  <a:pt x="2043506" y="76200"/>
                </a:lnTo>
                <a:lnTo>
                  <a:pt x="2036064" y="54864"/>
                </a:lnTo>
                <a:close/>
              </a:path>
              <a:path w="3005454" h="911859">
                <a:moveTo>
                  <a:pt x="1502664" y="0"/>
                </a:moveTo>
                <a:lnTo>
                  <a:pt x="1298448" y="115824"/>
                </a:lnTo>
                <a:lnTo>
                  <a:pt x="1338553" y="115824"/>
                </a:lnTo>
                <a:lnTo>
                  <a:pt x="1502664" y="21336"/>
                </a:lnTo>
                <a:lnTo>
                  <a:pt x="1540844" y="21336"/>
                </a:lnTo>
                <a:lnTo>
                  <a:pt x="1502664" y="0"/>
                </a:lnTo>
                <a:close/>
              </a:path>
              <a:path w="3005454" h="911859">
                <a:moveTo>
                  <a:pt x="2048255" y="33528"/>
                </a:moveTo>
                <a:lnTo>
                  <a:pt x="1709927" y="115824"/>
                </a:lnTo>
                <a:lnTo>
                  <a:pt x="1792224" y="115824"/>
                </a:lnTo>
                <a:lnTo>
                  <a:pt x="2036064" y="54864"/>
                </a:lnTo>
                <a:lnTo>
                  <a:pt x="2056194" y="54864"/>
                </a:lnTo>
                <a:lnTo>
                  <a:pt x="2048255" y="33528"/>
                </a:lnTo>
                <a:close/>
              </a:path>
            </a:pathLst>
          </a:custGeom>
          <a:solidFill>
            <a:srgbClr val="4E602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9255" y="8706104"/>
            <a:ext cx="2780030" cy="868680"/>
          </a:xfrm>
          <a:custGeom>
            <a:avLst/>
            <a:gdLst/>
            <a:ahLst/>
            <a:cxnLst/>
            <a:rect l="l" t="t" r="r" b="b"/>
            <a:pathLst>
              <a:path w="2780029" h="868679">
                <a:moveTo>
                  <a:pt x="1389888" y="0"/>
                </a:moveTo>
                <a:lnTo>
                  <a:pt x="1185671" y="112776"/>
                </a:lnTo>
                <a:lnTo>
                  <a:pt x="856488" y="33528"/>
                </a:lnTo>
                <a:lnTo>
                  <a:pt x="810768" y="161544"/>
                </a:lnTo>
                <a:lnTo>
                  <a:pt x="405383" y="128016"/>
                </a:lnTo>
                <a:lnTo>
                  <a:pt x="524256" y="252984"/>
                </a:lnTo>
                <a:lnTo>
                  <a:pt x="106680" y="268224"/>
                </a:lnTo>
                <a:lnTo>
                  <a:pt x="365760" y="368808"/>
                </a:lnTo>
                <a:lnTo>
                  <a:pt x="0" y="432816"/>
                </a:lnTo>
                <a:lnTo>
                  <a:pt x="365760" y="496824"/>
                </a:lnTo>
                <a:lnTo>
                  <a:pt x="106680" y="600456"/>
                </a:lnTo>
                <a:lnTo>
                  <a:pt x="524256" y="615696"/>
                </a:lnTo>
                <a:lnTo>
                  <a:pt x="405383" y="740664"/>
                </a:lnTo>
                <a:lnTo>
                  <a:pt x="810768" y="704088"/>
                </a:lnTo>
                <a:lnTo>
                  <a:pt x="856488" y="835152"/>
                </a:lnTo>
                <a:lnTo>
                  <a:pt x="1185671" y="752856"/>
                </a:lnTo>
                <a:lnTo>
                  <a:pt x="1389888" y="868680"/>
                </a:lnTo>
                <a:lnTo>
                  <a:pt x="1594104" y="752856"/>
                </a:lnTo>
                <a:lnTo>
                  <a:pt x="1923288" y="835152"/>
                </a:lnTo>
                <a:lnTo>
                  <a:pt x="1969008" y="704088"/>
                </a:lnTo>
                <a:lnTo>
                  <a:pt x="2374392" y="740664"/>
                </a:lnTo>
                <a:lnTo>
                  <a:pt x="2258568" y="615696"/>
                </a:lnTo>
                <a:lnTo>
                  <a:pt x="2676144" y="600456"/>
                </a:lnTo>
                <a:lnTo>
                  <a:pt x="2414016" y="496824"/>
                </a:lnTo>
                <a:lnTo>
                  <a:pt x="2779776" y="432816"/>
                </a:lnTo>
                <a:lnTo>
                  <a:pt x="2414016" y="368808"/>
                </a:lnTo>
                <a:lnTo>
                  <a:pt x="2676144" y="268224"/>
                </a:lnTo>
                <a:lnTo>
                  <a:pt x="2258568" y="252984"/>
                </a:lnTo>
                <a:lnTo>
                  <a:pt x="2374392" y="128016"/>
                </a:lnTo>
                <a:lnTo>
                  <a:pt x="1969008" y="161544"/>
                </a:lnTo>
                <a:lnTo>
                  <a:pt x="1923288" y="33528"/>
                </a:lnTo>
                <a:lnTo>
                  <a:pt x="1594104" y="112776"/>
                </a:lnTo>
                <a:lnTo>
                  <a:pt x="138988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9255" y="8706104"/>
            <a:ext cx="2780030" cy="868680"/>
          </a:xfrm>
          <a:custGeom>
            <a:avLst/>
            <a:gdLst/>
            <a:ahLst/>
            <a:cxnLst/>
            <a:rect l="l" t="t" r="r" b="b"/>
            <a:pathLst>
              <a:path w="2780029" h="868679">
                <a:moveTo>
                  <a:pt x="2779776" y="432816"/>
                </a:moveTo>
                <a:lnTo>
                  <a:pt x="2414016" y="368808"/>
                </a:lnTo>
                <a:lnTo>
                  <a:pt x="2676144" y="268224"/>
                </a:lnTo>
                <a:lnTo>
                  <a:pt x="2258568" y="252984"/>
                </a:lnTo>
                <a:lnTo>
                  <a:pt x="2374392" y="128016"/>
                </a:lnTo>
                <a:lnTo>
                  <a:pt x="1969008" y="161544"/>
                </a:lnTo>
                <a:lnTo>
                  <a:pt x="1923288" y="33528"/>
                </a:lnTo>
                <a:lnTo>
                  <a:pt x="1594104" y="112776"/>
                </a:lnTo>
                <a:lnTo>
                  <a:pt x="1389888" y="0"/>
                </a:lnTo>
                <a:lnTo>
                  <a:pt x="1185671" y="112776"/>
                </a:lnTo>
                <a:lnTo>
                  <a:pt x="856488" y="33528"/>
                </a:lnTo>
                <a:lnTo>
                  <a:pt x="810768" y="161544"/>
                </a:lnTo>
                <a:lnTo>
                  <a:pt x="405383" y="128016"/>
                </a:lnTo>
                <a:lnTo>
                  <a:pt x="524256" y="252984"/>
                </a:lnTo>
                <a:lnTo>
                  <a:pt x="106680" y="268224"/>
                </a:lnTo>
                <a:lnTo>
                  <a:pt x="365760" y="368808"/>
                </a:lnTo>
                <a:lnTo>
                  <a:pt x="0" y="432816"/>
                </a:lnTo>
                <a:lnTo>
                  <a:pt x="365760" y="496824"/>
                </a:lnTo>
                <a:lnTo>
                  <a:pt x="106680" y="600456"/>
                </a:lnTo>
                <a:lnTo>
                  <a:pt x="524256" y="615696"/>
                </a:lnTo>
                <a:lnTo>
                  <a:pt x="405383" y="740664"/>
                </a:lnTo>
                <a:lnTo>
                  <a:pt x="810768" y="704088"/>
                </a:lnTo>
                <a:lnTo>
                  <a:pt x="856488" y="835152"/>
                </a:lnTo>
                <a:lnTo>
                  <a:pt x="1185671" y="752856"/>
                </a:lnTo>
                <a:lnTo>
                  <a:pt x="1389888" y="868680"/>
                </a:lnTo>
                <a:lnTo>
                  <a:pt x="1594104" y="752856"/>
                </a:lnTo>
                <a:lnTo>
                  <a:pt x="1923288" y="835152"/>
                </a:lnTo>
                <a:lnTo>
                  <a:pt x="1969008" y="704088"/>
                </a:lnTo>
                <a:lnTo>
                  <a:pt x="2374392" y="740664"/>
                </a:lnTo>
                <a:lnTo>
                  <a:pt x="2258568" y="615696"/>
                </a:lnTo>
                <a:lnTo>
                  <a:pt x="2676144" y="600456"/>
                </a:lnTo>
                <a:lnTo>
                  <a:pt x="2414016" y="496824"/>
                </a:lnTo>
                <a:lnTo>
                  <a:pt x="2779776" y="432816"/>
                </a:lnTo>
                <a:close/>
              </a:path>
            </a:pathLst>
          </a:custGeom>
          <a:ln w="396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01644" y="8934195"/>
            <a:ext cx="6305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1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1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ый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0768" y="628904"/>
            <a:ext cx="591616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768" y="628904"/>
            <a:ext cx="5904230" cy="1411605"/>
          </a:xfrm>
          <a:custGeom>
            <a:avLst/>
            <a:gdLst/>
            <a:ahLst/>
            <a:cxnLst/>
            <a:rect l="l" t="t" r="r" b="b"/>
            <a:pathLst>
              <a:path w="5904230" h="1411605">
                <a:moveTo>
                  <a:pt x="173735" y="0"/>
                </a:moveTo>
                <a:lnTo>
                  <a:pt x="127000" y="6321"/>
                </a:lnTo>
                <a:lnTo>
                  <a:pt x="85343" y="24158"/>
                </a:lnTo>
                <a:lnTo>
                  <a:pt x="50291" y="51816"/>
                </a:lnTo>
                <a:lnTo>
                  <a:pt x="23367" y="87601"/>
                </a:lnTo>
                <a:lnTo>
                  <a:pt x="6095" y="129822"/>
                </a:lnTo>
                <a:lnTo>
                  <a:pt x="0" y="176784"/>
                </a:lnTo>
                <a:lnTo>
                  <a:pt x="0" y="1234440"/>
                </a:lnTo>
                <a:lnTo>
                  <a:pt x="6096" y="1281401"/>
                </a:lnTo>
                <a:lnTo>
                  <a:pt x="23368" y="1323622"/>
                </a:lnTo>
                <a:lnTo>
                  <a:pt x="50292" y="1359408"/>
                </a:lnTo>
                <a:lnTo>
                  <a:pt x="85344" y="1387065"/>
                </a:lnTo>
                <a:lnTo>
                  <a:pt x="127000" y="1404902"/>
                </a:lnTo>
                <a:lnTo>
                  <a:pt x="173735" y="1411224"/>
                </a:lnTo>
                <a:lnTo>
                  <a:pt x="5727191" y="1411224"/>
                </a:lnTo>
                <a:lnTo>
                  <a:pt x="5774153" y="1404902"/>
                </a:lnTo>
                <a:lnTo>
                  <a:pt x="5816374" y="1387065"/>
                </a:lnTo>
                <a:lnTo>
                  <a:pt x="5852159" y="1359407"/>
                </a:lnTo>
                <a:lnTo>
                  <a:pt x="5879817" y="1323622"/>
                </a:lnTo>
                <a:lnTo>
                  <a:pt x="5897654" y="1281401"/>
                </a:lnTo>
                <a:lnTo>
                  <a:pt x="5903976" y="1234440"/>
                </a:lnTo>
                <a:lnTo>
                  <a:pt x="5903976" y="176784"/>
                </a:lnTo>
                <a:lnTo>
                  <a:pt x="5897654" y="129822"/>
                </a:lnTo>
                <a:lnTo>
                  <a:pt x="5879817" y="87601"/>
                </a:lnTo>
                <a:lnTo>
                  <a:pt x="5852159" y="51816"/>
                </a:lnTo>
                <a:lnTo>
                  <a:pt x="5816374" y="24158"/>
                </a:lnTo>
                <a:lnTo>
                  <a:pt x="5774153" y="6321"/>
                </a:lnTo>
                <a:lnTo>
                  <a:pt x="5727191" y="0"/>
                </a:lnTo>
                <a:lnTo>
                  <a:pt x="173735" y="0"/>
                </a:lnTo>
                <a:close/>
              </a:path>
            </a:pathLst>
          </a:custGeom>
          <a:ln w="12192">
            <a:solidFill>
              <a:srgbClr val="F9B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05332" y="719835"/>
            <a:ext cx="5520055" cy="10502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-5715" algn="ctr">
              <a:lnSpc>
                <a:spcPct val="102200"/>
              </a:lnSpc>
              <a:spcBef>
                <a:spcPts val="75"/>
              </a:spcBef>
            </a:pP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Колориттерапия применяется </a:t>
            </a:r>
            <a:r>
              <a:rPr sz="1100" b="1" dirty="0">
                <a:solidFill>
                  <a:srgbClr val="4AACC5"/>
                </a:solidFill>
                <a:latin typeface="Century Gothic"/>
                <a:cs typeface="Century Gothic"/>
              </a:rPr>
              <a:t>для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профилактики </a:t>
            </a:r>
            <a:r>
              <a:rPr sz="1100" b="1" dirty="0">
                <a:solidFill>
                  <a:srgbClr val="4AACC5"/>
                </a:solidFill>
                <a:latin typeface="Century Gothic"/>
                <a:cs typeface="Century Gothic"/>
              </a:rPr>
              <a:t>и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лечения стрессовых  состояний, головных болей, нарушений </a:t>
            </a:r>
            <a:r>
              <a:rPr sz="1100" b="1" spc="-10" dirty="0">
                <a:solidFill>
                  <a:srgbClr val="4AACC5"/>
                </a:solidFill>
                <a:latin typeface="Century Gothic"/>
                <a:cs typeface="Century Gothic"/>
              </a:rPr>
              <a:t>сна,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синдрома хронической  усталости, неврозов, заболеваний </a:t>
            </a:r>
            <a:r>
              <a:rPr sz="1100" b="1" spc="-10" dirty="0">
                <a:solidFill>
                  <a:srgbClr val="4AACC5"/>
                </a:solidFill>
                <a:latin typeface="Century Gothic"/>
                <a:cs typeface="Century Gothic"/>
              </a:rPr>
              <a:t>органов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дыхания, опорно-двигательного  аппарата, желудочно-кишечного </a:t>
            </a:r>
            <a:r>
              <a:rPr sz="1100" b="1" dirty="0">
                <a:solidFill>
                  <a:srgbClr val="4AACC5"/>
                </a:solidFill>
                <a:latin typeface="Century Gothic"/>
                <a:cs typeface="Century Gothic"/>
              </a:rPr>
              <a:t>тракта,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сердечнососудистых </a:t>
            </a:r>
            <a:r>
              <a:rPr sz="1100" b="1" dirty="0">
                <a:solidFill>
                  <a:srgbClr val="4AACC5"/>
                </a:solidFill>
                <a:latin typeface="Century Gothic"/>
                <a:cs typeface="Century Gothic"/>
              </a:rPr>
              <a:t>и </a:t>
            </a:r>
            <a:r>
              <a:rPr sz="1100" b="1" spc="-10" dirty="0">
                <a:solidFill>
                  <a:srgbClr val="4AACC5"/>
                </a:solidFill>
                <a:latin typeface="Century Gothic"/>
                <a:cs typeface="Century Gothic"/>
              </a:rPr>
              <a:t>глазных 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заболеваний, дисфункции щитовидной </a:t>
            </a:r>
            <a:r>
              <a:rPr sz="1100" b="1" spc="-10" dirty="0">
                <a:solidFill>
                  <a:srgbClr val="4AACC5"/>
                </a:solidFill>
                <a:latin typeface="Century Gothic"/>
                <a:cs typeface="Century Gothic"/>
              </a:rPr>
              <a:t>железы,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болезнях суставов, </a:t>
            </a:r>
            <a:r>
              <a:rPr sz="1100" b="1" dirty="0">
                <a:solidFill>
                  <a:srgbClr val="4AACC5"/>
                </a:solidFill>
                <a:latin typeface="Century Gothic"/>
                <a:cs typeface="Century Gothic"/>
              </a:rPr>
              <a:t>а также  других</a:t>
            </a:r>
            <a:r>
              <a:rPr sz="1100" b="1" spc="5" dirty="0">
                <a:solidFill>
                  <a:srgbClr val="4AACC5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4AACC5"/>
                </a:solidFill>
                <a:latin typeface="Century Gothic"/>
                <a:cs typeface="Century Gothic"/>
              </a:rPr>
              <a:t>заболеваний.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0895" y="305815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48143" y="305815"/>
            <a:ext cx="6350" cy="10083165"/>
          </a:xfrm>
          <a:custGeom>
            <a:avLst/>
            <a:gdLst/>
            <a:ahLst/>
            <a:cxnLst/>
            <a:rect l="l" t="t" r="r" b="b"/>
            <a:pathLst>
              <a:path w="6350" h="10083165">
                <a:moveTo>
                  <a:pt x="0" y="10082784"/>
                </a:moveTo>
                <a:lnTo>
                  <a:pt x="6096" y="10082784"/>
                </a:lnTo>
                <a:lnTo>
                  <a:pt x="6096" y="0"/>
                </a:lnTo>
                <a:lnTo>
                  <a:pt x="0" y="0"/>
                </a:lnTo>
                <a:lnTo>
                  <a:pt x="0" y="10082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0895" y="10382504"/>
            <a:ext cx="6937375" cy="6350"/>
          </a:xfrm>
          <a:custGeom>
            <a:avLst/>
            <a:gdLst/>
            <a:ahLst/>
            <a:cxnLst/>
            <a:rect l="l" t="t" r="r" b="b"/>
            <a:pathLst>
              <a:path w="6937375" h="6350">
                <a:moveTo>
                  <a:pt x="6937248" y="0"/>
                </a:moveTo>
                <a:lnTo>
                  <a:pt x="0" y="0"/>
                </a:lnTo>
                <a:lnTo>
                  <a:pt x="0" y="6096"/>
                </a:lnTo>
                <a:lnTo>
                  <a:pt x="6937248" y="6096"/>
                </a:lnTo>
                <a:lnTo>
                  <a:pt x="693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3874</Words>
  <Application>Microsoft Office PowerPoint</Application>
  <PresentationFormat>Произвольный</PresentationFormat>
  <Paragraphs>455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Century Gothic</vt:lpstr>
      <vt:lpstr>Wingdings</vt:lpstr>
      <vt:lpstr>Symbol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позитива</dc:title>
  <dc:creator>Alexei</dc:creator>
  <cp:lastModifiedBy>KC</cp:lastModifiedBy>
  <cp:revision>43</cp:revision>
  <dcterms:created xsi:type="dcterms:W3CDTF">2020-03-23T13:02:42Z</dcterms:created>
  <dcterms:modified xsi:type="dcterms:W3CDTF">2020-04-28T09:11:50Z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2014-11-24T00:00:00Z</vt:filetime>
  </property>
  <property fmtid="{D5CDD505-2E9C-101B-9397-08002B2CF9AE}" pid="3" name="Creator">
    <vt:lpwstr>pdfFactory Pro www.pdffactory.com</vt:lpwstr>
  </property>
  <property fmtid="{D5CDD505-2E9C-101B-9397-08002B2CF9AE}" pid="4" name="LastSaved">
    <vt:filetime>2014-11-24T00:00:00Z</vt:filetime>
  </property>
</Properties>
</file>